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414" r:id="rId3"/>
    <p:sldId id="262" r:id="rId4"/>
    <p:sldId id="339" r:id="rId5"/>
    <p:sldId id="340" r:id="rId6"/>
    <p:sldId id="293" r:id="rId7"/>
    <p:sldId id="331" r:id="rId8"/>
    <p:sldId id="332" r:id="rId9"/>
    <p:sldId id="343" r:id="rId10"/>
    <p:sldId id="333" r:id="rId11"/>
    <p:sldId id="334" r:id="rId12"/>
    <p:sldId id="335" r:id="rId13"/>
    <p:sldId id="336" r:id="rId14"/>
    <p:sldId id="337" r:id="rId15"/>
    <p:sldId id="261" r:id="rId16"/>
    <p:sldId id="439" r:id="rId17"/>
    <p:sldId id="338" r:id="rId18"/>
    <p:sldId id="440" r:id="rId19"/>
    <p:sldId id="322" r:id="rId20"/>
    <p:sldId id="323" r:id="rId21"/>
    <p:sldId id="321" r:id="rId22"/>
    <p:sldId id="329" r:id="rId23"/>
    <p:sldId id="324" r:id="rId24"/>
    <p:sldId id="325" r:id="rId25"/>
    <p:sldId id="294" r:id="rId26"/>
    <p:sldId id="441" r:id="rId27"/>
    <p:sldId id="443" r:id="rId28"/>
    <p:sldId id="444" r:id="rId29"/>
    <p:sldId id="445" r:id="rId30"/>
    <p:sldId id="446" r:id="rId31"/>
    <p:sldId id="442" r:id="rId32"/>
    <p:sldId id="447" r:id="rId33"/>
    <p:sldId id="448" r:id="rId34"/>
    <p:sldId id="449" r:id="rId35"/>
    <p:sldId id="452" r:id="rId36"/>
    <p:sldId id="453" r:id="rId37"/>
    <p:sldId id="454" r:id="rId38"/>
    <p:sldId id="455" r:id="rId39"/>
    <p:sldId id="450" r:id="rId40"/>
    <p:sldId id="456" r:id="rId41"/>
    <p:sldId id="457" r:id="rId42"/>
    <p:sldId id="458" r:id="rId43"/>
    <p:sldId id="459" r:id="rId44"/>
    <p:sldId id="460" r:id="rId45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54634-FF72-44A4-BF1A-42EC28B55B7B}" v="78" dt="2022-07-07T05:50:29.20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9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ingleton" userId="eebc576b-daec-4d7c-a7bd-a99093807202" providerId="ADAL" clId="{EA41D4E0-FFA5-48AC-B827-A434962FA046}"/>
    <pc:docChg chg="undo redo custSel addSld delSld modSld sldOrd modMainMaster">
      <pc:chgData name="Alex Singleton" userId="eebc576b-daec-4d7c-a7bd-a99093807202" providerId="ADAL" clId="{EA41D4E0-FFA5-48AC-B827-A434962FA046}" dt="2022-07-04T20:18:39.925" v="1633" actId="700"/>
      <pc:docMkLst>
        <pc:docMk/>
      </pc:docMkLst>
      <pc:sldChg chg="addSp modSp mod">
        <pc:chgData name="Alex Singleton" userId="eebc576b-daec-4d7c-a7bd-a99093807202" providerId="ADAL" clId="{EA41D4E0-FFA5-48AC-B827-A434962FA046}" dt="2022-06-26T08:17:57.159" v="14" actId="1076"/>
        <pc:sldMkLst>
          <pc:docMk/>
          <pc:sldMk cId="0" sldId="256"/>
        </pc:sldMkLst>
        <pc:spChg chg="add mod">
          <ac:chgData name="Alex Singleton" userId="eebc576b-daec-4d7c-a7bd-a99093807202" providerId="ADAL" clId="{EA41D4E0-FFA5-48AC-B827-A434962FA046}" dt="2022-06-26T08:17:57.159" v="14" actId="1076"/>
          <ac:spMkLst>
            <pc:docMk/>
            <pc:sldMk cId="0" sldId="256"/>
            <ac:spMk id="5" creationId="{A93A03C7-ED98-4625-D6F5-CEC769FF366A}"/>
          </ac:spMkLst>
        </pc:spChg>
        <pc:spChg chg="mod">
          <ac:chgData name="Alex Singleton" userId="eebc576b-daec-4d7c-a7bd-a99093807202" providerId="ADAL" clId="{EA41D4E0-FFA5-48AC-B827-A434962FA046}" dt="2022-06-26T08:13:37.303" v="6" actId="1076"/>
          <ac:spMkLst>
            <pc:docMk/>
            <pc:sldMk cId="0" sldId="256"/>
            <ac:spMk id="150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1"/>
        </pc:sldMkLst>
      </pc:sldChg>
      <pc:sldChg chg="modSp add mod ord">
        <pc:chgData name="Alex Singleton" userId="eebc576b-daec-4d7c-a7bd-a99093807202" providerId="ADAL" clId="{EA41D4E0-FFA5-48AC-B827-A434962FA046}" dt="2022-07-04T13:55:16.615" v="1200" actId="14100"/>
        <pc:sldMkLst>
          <pc:docMk/>
          <pc:sldMk cId="2027410899" sldId="263"/>
        </pc:sldMkLst>
        <pc:spChg chg="mod">
          <ac:chgData name="Alex Singleton" userId="eebc576b-daec-4d7c-a7bd-a99093807202" providerId="ADAL" clId="{EA41D4E0-FFA5-48AC-B827-A434962FA046}" dt="2022-07-04T13:55:16.615" v="1200" actId="14100"/>
          <ac:spMkLst>
            <pc:docMk/>
            <pc:sldMk cId="2027410899" sldId="263"/>
            <ac:spMk id="15" creationId="{00000000-0000-0000-0000-000000000000}"/>
          </ac:spMkLst>
        </pc:spChg>
      </pc:sldChg>
      <pc:sldChg chg="add del">
        <pc:chgData name="Alex Singleton" userId="eebc576b-daec-4d7c-a7bd-a99093807202" providerId="ADAL" clId="{EA41D4E0-FFA5-48AC-B827-A434962FA046}" dt="2022-07-04T13:54:44.766" v="1195" actId="47"/>
        <pc:sldMkLst>
          <pc:docMk/>
          <pc:sldMk cId="3367022204" sldId="26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246017890" sldId="265"/>
        </pc:sldMkLst>
      </pc:sldChg>
      <pc:sldChg chg="modSp add mod">
        <pc:chgData name="Alex Singleton" userId="eebc576b-daec-4d7c-a7bd-a99093807202" providerId="ADAL" clId="{EA41D4E0-FFA5-48AC-B827-A434962FA046}" dt="2022-07-04T13:55:04.512" v="1198" actId="14100"/>
        <pc:sldMkLst>
          <pc:docMk/>
          <pc:sldMk cId="2633499324" sldId="266"/>
        </pc:sldMkLst>
        <pc:spChg chg="mod">
          <ac:chgData name="Alex Singleton" userId="eebc576b-daec-4d7c-a7bd-a99093807202" providerId="ADAL" clId="{EA41D4E0-FFA5-48AC-B827-A434962FA046}" dt="2022-07-04T13:55:04.512" v="1198" actId="14100"/>
          <ac:spMkLst>
            <pc:docMk/>
            <pc:sldMk cId="2633499324" sldId="266"/>
            <ac:spMk id="9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8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9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63696076" sldId="29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8652318" sldId="29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514332326" sldId="29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32543324" sldId="29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87850812" sldId="29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647425130" sldId="29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0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43696838" sldId="32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087093379" sldId="32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349527122" sldId="32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14243937" sldId="32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378737902" sldId="32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063783728" sldId="32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204830887" sldId="32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637848351" sldId="32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50147060" sldId="32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37597144" sldId="34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4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227703846" sldId="343"/>
        </pc:sldMkLst>
      </pc:sldChg>
      <pc:sldChg chg="delSp modSp mod">
        <pc:chgData name="Alex Singleton" userId="eebc576b-daec-4d7c-a7bd-a99093807202" providerId="ADAL" clId="{EA41D4E0-FFA5-48AC-B827-A434962FA046}" dt="2022-06-26T17:36:17.973" v="19" actId="20577"/>
        <pc:sldMkLst>
          <pc:docMk/>
          <pc:sldMk cId="1485363311" sldId="385"/>
        </pc:sldMkLst>
        <pc:spChg chg="mod">
          <ac:chgData name="Alex Singleton" userId="eebc576b-daec-4d7c-a7bd-a99093807202" providerId="ADAL" clId="{EA41D4E0-FFA5-48AC-B827-A434962FA046}" dt="2022-06-26T17:36:17.973" v="19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1" creationId="{78BBD4AD-CD36-443D-A261-12BC88C418A5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2" creationId="{F0ECB814-8AB6-4E9D-B49D-3046810E3957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3" creationId="{D9E38575-D3A8-4237-AF58-16FDBCF5F71D}"/>
          </ac:spMkLst>
        </pc:sp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0" creationId="{453B13EC-49BE-467D-9483-00C5C3FAD413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2" creationId="{9A888846-2C15-467B-B78B-7C4131E6239A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Alex Singleton" userId="eebc576b-daec-4d7c-a7bd-a99093807202" providerId="ADAL" clId="{EA41D4E0-FFA5-48AC-B827-A434962FA046}" dt="2022-07-04T08:02:24.653" v="362" actId="47"/>
        <pc:sldMkLst>
          <pc:docMk/>
          <pc:sldMk cId="2162451844" sldId="398"/>
        </pc:sldMkLst>
      </pc:sldChg>
      <pc:sldChg chg="ord">
        <pc:chgData name="Alex Singleton" userId="eebc576b-daec-4d7c-a7bd-a99093807202" providerId="ADAL" clId="{EA41D4E0-FFA5-48AC-B827-A434962FA046}" dt="2022-07-04T12:30:37.275" v="736"/>
        <pc:sldMkLst>
          <pc:docMk/>
          <pc:sldMk cId="2050292836" sldId="399"/>
        </pc:sldMkLst>
      </pc:sldChg>
      <pc:sldChg chg="addSp delSp modSp new mod modClrScheme chgLayout">
        <pc:chgData name="Alex Singleton" userId="eebc576b-daec-4d7c-a7bd-a99093807202" providerId="ADAL" clId="{EA41D4E0-FFA5-48AC-B827-A434962FA046}" dt="2022-07-04T08:02:34.211" v="363" actId="700"/>
        <pc:sldMkLst>
          <pc:docMk/>
          <pc:sldMk cId="1397883808" sldId="407"/>
        </pc:sldMkLst>
        <pc:spChg chg="del mod ord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2" creationId="{3F6A664B-5724-F51D-BD70-1D9124666739}"/>
          </ac:spMkLst>
        </pc:spChg>
        <pc:spChg chg="add mod">
          <ac:chgData name="Alex Singleton" userId="eebc576b-daec-4d7c-a7bd-a99093807202" providerId="ADAL" clId="{EA41D4E0-FFA5-48AC-B827-A434962FA046}" dt="2022-07-04T08:01:38.886" v="343" actId="1076"/>
          <ac:spMkLst>
            <pc:docMk/>
            <pc:sldMk cId="1397883808" sldId="407"/>
            <ac:spMk id="2" creationId="{80098464-1AB6-C60F-39E1-19DAEBEC092B}"/>
          </ac:spMkLst>
        </pc:spChg>
        <pc:spChg chg="del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3" creationId="{016DE932-A0FB-FE93-6FA3-5B07DDCA77D9}"/>
          </ac:spMkLst>
        </pc:spChg>
        <pc:spChg chg="add mod">
          <ac:chgData name="Alex Singleton" userId="eebc576b-daec-4d7c-a7bd-a99093807202" providerId="ADAL" clId="{EA41D4E0-FFA5-48AC-B827-A434962FA046}" dt="2022-07-04T08:02:05.078" v="361" actId="1076"/>
          <ac:spMkLst>
            <pc:docMk/>
            <pc:sldMk cId="1397883808" sldId="407"/>
            <ac:spMk id="3" creationId="{3CF4F5CF-AE7F-FC64-3688-7C8D74EE3550}"/>
          </ac:spMkLst>
        </pc:spChg>
        <pc:spChg chg="add mod ord">
          <ac:chgData name="Alex Singleton" userId="eebc576b-daec-4d7c-a7bd-a99093807202" providerId="ADAL" clId="{EA41D4E0-FFA5-48AC-B827-A434962FA046}" dt="2022-07-04T08:02:34.211" v="363" actId="700"/>
          <ac:spMkLst>
            <pc:docMk/>
            <pc:sldMk cId="1397883808" sldId="407"/>
            <ac:spMk id="4" creationId="{FC2428A0-879A-D374-4C5A-5E7944B2D271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6" creationId="{7CFF1834-DA82-13D9-8386-FBA4634F12EE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8" creationId="{8ADAA6B8-7AC1-5E3D-36C0-FADD4915117C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10" creationId="{1FFD4201-492A-8F06-C0D9-6EC203DF2C2B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14" creationId="{3B42335F-5466-DFBE-3B6D-1980880CFDA2}"/>
          </ac:spMkLst>
        </pc:spChg>
        <pc:spChg chg="add del">
          <ac:chgData name="Alex Singleton" userId="eebc576b-daec-4d7c-a7bd-a99093807202" providerId="ADAL" clId="{EA41D4E0-FFA5-48AC-B827-A434962FA046}" dt="2022-07-03T12:33:09.841" v="247"/>
          <ac:spMkLst>
            <pc:docMk/>
            <pc:sldMk cId="1397883808" sldId="407"/>
            <ac:spMk id="15" creationId="{5FF3EFD3-FDA6-73BA-7692-36C1B3F2D723}"/>
          </ac:spMkLst>
        </pc:sp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5" creationId="{89AB2B51-C06C-32E3-29BD-20889F50250B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7" creationId="{606DFC4C-60F4-5571-F821-9D954CF058A9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9" creationId="{C87FAFE6-3A93-411F-85A4-74F522A1DB26}"/>
          </ac:picMkLst>
        </pc:picChg>
        <pc:picChg chg="add del mod">
          <ac:chgData name="Alex Singleton" userId="eebc576b-daec-4d7c-a7bd-a99093807202" providerId="ADAL" clId="{EA41D4E0-FFA5-48AC-B827-A434962FA046}" dt="2022-07-03T12:28:43.125" v="169" actId="478"/>
          <ac:picMkLst>
            <pc:docMk/>
            <pc:sldMk cId="1397883808" sldId="407"/>
            <ac:picMk id="11" creationId="{B0768255-743F-7364-4334-2E72AE6A346A}"/>
          </ac:picMkLst>
        </pc:picChg>
        <pc:picChg chg="add mod modCrop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3" creationId="{02E7F7AF-C73A-1F94-2AF0-F9E78E598AFE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7" creationId="{B1872C3F-7EB7-FDF7-BE69-8F6D25C6AFFA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19" creationId="{4485F0FF-5394-00A6-894E-ECD5C66A1E21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1" creationId="{C01509E6-A5B4-99A7-A166-AA72CE96AE07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3" creationId="{423929AF-5368-602C-384D-8A411700E146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25" creationId="{9F52221B-2464-27EF-AE47-A03BD11D9DC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3T12:40:54.536" v="328" actId="1076"/>
        <pc:sldMkLst>
          <pc:docMk/>
          <pc:sldMk cId="1667287157" sldId="408"/>
        </pc:sldMkLst>
        <pc:spChg chg="mod">
          <ac:chgData name="Alex Singleton" userId="eebc576b-daec-4d7c-a7bd-a99093807202" providerId="ADAL" clId="{EA41D4E0-FFA5-48AC-B827-A434962FA046}" dt="2022-07-03T12:37:00.236" v="301" actId="5793"/>
          <ac:spMkLst>
            <pc:docMk/>
            <pc:sldMk cId="1667287157" sldId="408"/>
            <ac:spMk id="2" creationId="{AD85CAE4-A636-7F00-50DA-6F8C5466E653}"/>
          </ac:spMkLst>
        </pc:spChg>
        <pc:spChg chg="add mod">
          <ac:chgData name="Alex Singleton" userId="eebc576b-daec-4d7c-a7bd-a99093807202" providerId="ADAL" clId="{EA41D4E0-FFA5-48AC-B827-A434962FA046}" dt="2022-07-03T12:40:54.536" v="328" actId="1076"/>
          <ac:spMkLst>
            <pc:docMk/>
            <pc:sldMk cId="1667287157" sldId="408"/>
            <ac:spMk id="6" creationId="{C001D207-72D8-3A99-9F66-4F1B6046FA0F}"/>
          </ac:spMkLst>
        </pc:spChg>
        <pc:picChg chg="add mod">
          <ac:chgData name="Alex Singleton" userId="eebc576b-daec-4d7c-a7bd-a99093807202" providerId="ADAL" clId="{EA41D4E0-FFA5-48AC-B827-A434962FA046}" dt="2022-07-03T12:40:28.162" v="307" actId="1076"/>
          <ac:picMkLst>
            <pc:docMk/>
            <pc:sldMk cId="1667287157" sldId="408"/>
            <ac:picMk id="5" creationId="{795785AF-751E-7CC3-A9CE-5743CF71E533}"/>
          </ac:picMkLst>
        </pc:picChg>
      </pc:sldChg>
      <pc:sldChg chg="modSp new mod ord">
        <pc:chgData name="Alex Singleton" userId="eebc576b-daec-4d7c-a7bd-a99093807202" providerId="ADAL" clId="{EA41D4E0-FFA5-48AC-B827-A434962FA046}" dt="2022-07-04T08:02:58.500" v="374" actId="20577"/>
        <pc:sldMkLst>
          <pc:docMk/>
          <pc:sldMk cId="381088073" sldId="409"/>
        </pc:sldMkLst>
        <pc:spChg chg="mod">
          <ac:chgData name="Alex Singleton" userId="eebc576b-daec-4d7c-a7bd-a99093807202" providerId="ADAL" clId="{EA41D4E0-FFA5-48AC-B827-A434962FA046}" dt="2022-07-04T08:02:58.500" v="374" actId="20577"/>
          <ac:spMkLst>
            <pc:docMk/>
            <pc:sldMk cId="381088073" sldId="409"/>
            <ac:spMk id="2" creationId="{B7A4C42D-141B-0A56-8D81-0C31796CC55E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08:03:28.560" v="402" actId="20577"/>
        <pc:sldMkLst>
          <pc:docMk/>
          <pc:sldMk cId="2809651903" sldId="410"/>
        </pc:sldMkLst>
        <pc:spChg chg="del mod ord">
          <ac:chgData name="Alex Singleton" userId="eebc576b-daec-4d7c-a7bd-a99093807202" providerId="ADAL" clId="{EA41D4E0-FFA5-48AC-B827-A434962FA046}" dt="2022-07-04T08:03:18.534" v="376" actId="700"/>
          <ac:spMkLst>
            <pc:docMk/>
            <pc:sldMk cId="2809651903" sldId="410"/>
            <ac:spMk id="2" creationId="{D5E7403B-2475-CCB4-B14F-30C97EBB71D4}"/>
          </ac:spMkLst>
        </pc:spChg>
        <pc:spChg chg="add mod ord">
          <ac:chgData name="Alex Singleton" userId="eebc576b-daec-4d7c-a7bd-a99093807202" providerId="ADAL" clId="{EA41D4E0-FFA5-48AC-B827-A434962FA046}" dt="2022-07-04T08:03:28.560" v="402" actId="20577"/>
          <ac:spMkLst>
            <pc:docMk/>
            <pc:sldMk cId="2809651903" sldId="410"/>
            <ac:spMk id="3" creationId="{A31EB076-2796-084D-42E2-ADB1151950AB}"/>
          </ac:spMkLst>
        </pc:spChg>
        <pc:spChg chg="add del mod ord">
          <ac:chgData name="Alex Singleton" userId="eebc576b-daec-4d7c-a7bd-a99093807202" providerId="ADAL" clId="{EA41D4E0-FFA5-48AC-B827-A434962FA046}" dt="2022-07-04T08:03:20.457" v="377"/>
          <ac:spMkLst>
            <pc:docMk/>
            <pc:sldMk cId="2809651903" sldId="410"/>
            <ac:spMk id="4" creationId="{95B6531E-BCB3-10E7-BD06-FA225E86E6C9}"/>
          </ac:spMkLst>
        </pc:spChg>
        <pc:picChg chg="add mod">
          <ac:chgData name="Alex Singleton" userId="eebc576b-daec-4d7c-a7bd-a99093807202" providerId="ADAL" clId="{EA41D4E0-FFA5-48AC-B827-A434962FA046}" dt="2022-07-04T08:03:20.457" v="377"/>
          <ac:picMkLst>
            <pc:docMk/>
            <pc:sldMk cId="2809651903" sldId="410"/>
            <ac:picMk id="5" creationId="{4B55D4DD-D8F6-1F97-A772-2DC164A1DFEA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2:57:21.530" v="986" actId="478"/>
        <pc:sldMkLst>
          <pc:docMk/>
          <pc:sldMk cId="2143298182" sldId="411"/>
        </pc:sldMkLst>
        <pc:spChg chg="del">
          <ac:chgData name="Alex Singleton" userId="eebc576b-daec-4d7c-a7bd-a99093807202" providerId="ADAL" clId="{EA41D4E0-FFA5-48AC-B827-A434962FA046}" dt="2022-07-04T08:04:19.993" v="438" actId="22"/>
          <ac:spMkLst>
            <pc:docMk/>
            <pc:sldMk cId="2143298182" sldId="411"/>
            <ac:spMk id="2" creationId="{F01435CF-8BAF-E3C9-AB31-96C27508A93E}"/>
          </ac:spMkLst>
        </pc:spChg>
        <pc:spChg chg="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2:57:21.530" v="986" actId="478"/>
          <ac:spMkLst>
            <pc:docMk/>
            <pc:sldMk cId="2143298182" sldId="411"/>
            <ac:spMk id="6" creationId="{38F23172-6153-DF5A-D804-29FEC767EC85}"/>
          </ac:spMkLst>
        </pc:spChg>
        <pc:spChg chg="add del 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10" creationId="{18DA5C04-5AC1-0156-7B70-452FA4E32E15}"/>
          </ac:spMkLst>
        </pc:spChg>
        <pc:picChg chg="add mod ord modCrop">
          <ac:chgData name="Alex Singleton" userId="eebc576b-daec-4d7c-a7bd-a99093807202" providerId="ADAL" clId="{EA41D4E0-FFA5-48AC-B827-A434962FA046}" dt="2022-07-04T08:04:23.364" v="440" actId="26606"/>
          <ac:picMkLst>
            <pc:docMk/>
            <pc:sldMk cId="2143298182" sldId="411"/>
            <ac:picMk id="5" creationId="{28E8F8B6-761B-B363-F413-200557063451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39:11.740" v="461" actId="22"/>
        <pc:sldMkLst>
          <pc:docMk/>
          <pc:sldMk cId="2616221498" sldId="412"/>
        </pc:sldMkLst>
        <pc:spChg chg="mod">
          <ac:chgData name="Alex Singleton" userId="eebc576b-daec-4d7c-a7bd-a99093807202" providerId="ADAL" clId="{EA41D4E0-FFA5-48AC-B827-A434962FA046}" dt="2022-07-04T11:38:05.761" v="456" actId="20577"/>
          <ac:spMkLst>
            <pc:docMk/>
            <pc:sldMk cId="2616221498" sldId="412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39:11.740" v="461" actId="22"/>
          <ac:spMkLst>
            <pc:docMk/>
            <pc:sldMk cId="2616221498" sldId="412"/>
            <ac:spMk id="7" creationId="{DB9177D0-B515-4347-173F-0BC5D5BA108F}"/>
          </ac:spMkLst>
        </pc:spChg>
        <pc:picChg chg="add del">
          <ac:chgData name="Alex Singleton" userId="eebc576b-daec-4d7c-a7bd-a99093807202" providerId="ADAL" clId="{EA41D4E0-FFA5-48AC-B827-A434962FA046}" dt="2022-07-04T11:39:09.743" v="460" actId="478"/>
          <ac:picMkLst>
            <pc:docMk/>
            <pc:sldMk cId="2616221498" sldId="412"/>
            <ac:picMk id="4" creationId="{5063BAA2-F5A2-7479-36DA-4335DA30B17D}"/>
          </ac:picMkLst>
        </pc:picChg>
        <pc:picChg chg="del">
          <ac:chgData name="Alex Singleton" userId="eebc576b-daec-4d7c-a7bd-a99093807202" providerId="ADAL" clId="{EA41D4E0-FFA5-48AC-B827-A434962FA046}" dt="2022-07-04T11:39:03.993" v="458" actId="478"/>
          <ac:picMkLst>
            <pc:docMk/>
            <pc:sldMk cId="2616221498" sldId="412"/>
            <ac:picMk id="5" creationId="{28E8F8B6-761B-B363-F413-200557063451}"/>
          </ac:picMkLst>
        </pc:picChg>
        <pc:picChg chg="add mod ord modCrop">
          <ac:chgData name="Alex Singleton" userId="eebc576b-daec-4d7c-a7bd-a99093807202" providerId="ADAL" clId="{EA41D4E0-FFA5-48AC-B827-A434962FA046}" dt="2022-07-04T11:39:11.740" v="461" actId="22"/>
          <ac:picMkLst>
            <pc:docMk/>
            <pc:sldMk cId="2616221498" sldId="412"/>
            <ac:picMk id="9" creationId="{259AF9E8-9B41-B713-9CE0-6867253F465E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42:13.714" v="480" actId="22"/>
        <pc:sldMkLst>
          <pc:docMk/>
          <pc:sldMk cId="3395361451" sldId="413"/>
        </pc:sldMkLst>
        <pc:spChg chg="mod">
          <ac:chgData name="Alex Singleton" userId="eebc576b-daec-4d7c-a7bd-a99093807202" providerId="ADAL" clId="{EA41D4E0-FFA5-48AC-B827-A434962FA046}" dt="2022-07-04T11:39:40.832" v="478" actId="20577"/>
          <ac:spMkLst>
            <pc:docMk/>
            <pc:sldMk cId="3395361451" sldId="413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42:13.714" v="480" actId="22"/>
          <ac:spMkLst>
            <pc:docMk/>
            <pc:sldMk cId="3395361451" sldId="413"/>
            <ac:spMk id="4" creationId="{6FFDE7E0-DEF9-4216-7174-9EE549B02FE3}"/>
          </ac:spMkLst>
        </pc:spChg>
        <pc:picChg chg="add mod ord modCrop">
          <ac:chgData name="Alex Singleton" userId="eebc576b-daec-4d7c-a7bd-a99093807202" providerId="ADAL" clId="{EA41D4E0-FFA5-48AC-B827-A434962FA046}" dt="2022-07-04T11:42:13.714" v="480" actId="22"/>
          <ac:picMkLst>
            <pc:docMk/>
            <pc:sldMk cId="3395361451" sldId="413"/>
            <ac:picMk id="6" creationId="{C80A759F-0F99-0910-178C-596771E9BD7C}"/>
          </ac:picMkLst>
        </pc:picChg>
        <pc:picChg chg="del">
          <ac:chgData name="Alex Singleton" userId="eebc576b-daec-4d7c-a7bd-a99093807202" providerId="ADAL" clId="{EA41D4E0-FFA5-48AC-B827-A434962FA046}" dt="2022-07-04T11:42:12.199" v="479" actId="478"/>
          <ac:picMkLst>
            <pc:docMk/>
            <pc:sldMk cId="3395361451" sldId="413"/>
            <ac:picMk id="9" creationId="{259AF9E8-9B41-B713-9CE0-6867253F465E}"/>
          </ac:picMkLst>
        </pc:picChg>
      </pc:sldChg>
      <pc:sldChg chg="modSp new mod">
        <pc:chgData name="Alex Singleton" userId="eebc576b-daec-4d7c-a7bd-a99093807202" providerId="ADAL" clId="{EA41D4E0-FFA5-48AC-B827-A434962FA046}" dt="2022-07-04T11:46:17.993" v="734" actId="20577"/>
        <pc:sldMkLst>
          <pc:docMk/>
          <pc:sldMk cId="529523213" sldId="414"/>
        </pc:sldMkLst>
        <pc:spChg chg="mod">
          <ac:chgData name="Alex Singleton" userId="eebc576b-daec-4d7c-a7bd-a99093807202" providerId="ADAL" clId="{EA41D4E0-FFA5-48AC-B827-A434962FA046}" dt="2022-07-04T11:44:17.778" v="489" actId="20577"/>
          <ac:spMkLst>
            <pc:docMk/>
            <pc:sldMk cId="529523213" sldId="414"/>
            <ac:spMk id="2" creationId="{F3753609-E634-612B-E1E7-5D52C0ADEC2C}"/>
          </ac:spMkLst>
        </pc:spChg>
        <pc:spChg chg="mod">
          <ac:chgData name="Alex Singleton" userId="eebc576b-daec-4d7c-a7bd-a99093807202" providerId="ADAL" clId="{EA41D4E0-FFA5-48AC-B827-A434962FA046}" dt="2022-07-04T11:46:17.993" v="734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13:22:00.934" v="1035" actId="20577"/>
        <pc:sldMkLst>
          <pc:docMk/>
          <pc:sldMk cId="4101486863" sldId="415"/>
        </pc:sldMkLst>
        <pc:spChg chg="del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2" creationId="{61A421BF-5CAA-8819-F2A1-842D75B09034}"/>
          </ac:spMkLst>
        </pc:spChg>
        <pc:spChg chg="del mod ord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3" creationId="{3CC273E0-2DEE-E2B5-DD89-742102D8EBA4}"/>
          </ac:spMkLst>
        </pc:spChg>
        <pc:spChg chg="add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4" creationId="{94B39528-28F9-402D-17FA-C22AED9AB6EE}"/>
          </ac:spMkLst>
        </pc:spChg>
        <pc:spChg chg="add del mod ord">
          <ac:chgData name="Alex Singleton" userId="eebc576b-daec-4d7c-a7bd-a99093807202" providerId="ADAL" clId="{EA41D4E0-FFA5-48AC-B827-A434962FA046}" dt="2022-07-04T12:35:56.059" v="765" actId="700"/>
          <ac:spMkLst>
            <pc:docMk/>
            <pc:sldMk cId="4101486863" sldId="415"/>
            <ac:spMk id="5" creationId="{4E6F8C58-DCEB-707E-A175-013976DAF4CC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6" creationId="{8BAFC98A-7176-7C36-1C68-D66D793C99D4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7" creationId="{F2D92A68-CAB8-0503-14BC-A7B79A2FA169}"/>
          </ac:spMkLst>
        </pc:spChg>
        <pc:spChg chg="add mod">
          <ac:chgData name="Alex Singleton" userId="eebc576b-daec-4d7c-a7bd-a99093807202" providerId="ADAL" clId="{EA41D4E0-FFA5-48AC-B827-A434962FA046}" dt="2022-07-04T12:43:53.692" v="923" actId="207"/>
          <ac:spMkLst>
            <pc:docMk/>
            <pc:sldMk cId="4101486863" sldId="415"/>
            <ac:spMk id="23" creationId="{4767EF79-FD99-69E8-C852-CFA68396DF26}"/>
          </ac:spMkLst>
        </pc:spChg>
        <pc:spChg chg="add mod">
          <ac:chgData name="Alex Singleton" userId="eebc576b-daec-4d7c-a7bd-a99093807202" providerId="ADAL" clId="{EA41D4E0-FFA5-48AC-B827-A434962FA046}" dt="2022-07-04T12:44:46.621" v="935" actId="1076"/>
          <ac:spMkLst>
            <pc:docMk/>
            <pc:sldMk cId="4101486863" sldId="415"/>
            <ac:spMk id="24" creationId="{266AD04B-9FD3-1A9C-7330-4F7E77239649}"/>
          </ac:spMkLst>
        </pc:spChg>
        <pc:spChg chg="add mod">
          <ac:chgData name="Alex Singleton" userId="eebc576b-daec-4d7c-a7bd-a99093807202" providerId="ADAL" clId="{EA41D4E0-FFA5-48AC-B827-A434962FA046}" dt="2022-07-04T12:44:51.708" v="937" actId="1076"/>
          <ac:spMkLst>
            <pc:docMk/>
            <pc:sldMk cId="4101486863" sldId="415"/>
            <ac:spMk id="25" creationId="{E2666BC9-C3C6-EEE6-45A6-8E80898F4FF1}"/>
          </ac:spMkLst>
        </pc:spChg>
        <pc:spChg chg="add del">
          <ac:chgData name="Alex Singleton" userId="eebc576b-daec-4d7c-a7bd-a99093807202" providerId="ADAL" clId="{EA41D4E0-FFA5-48AC-B827-A434962FA046}" dt="2022-07-04T12:49:13.028" v="950" actId="22"/>
          <ac:spMkLst>
            <pc:docMk/>
            <pc:sldMk cId="4101486863" sldId="415"/>
            <ac:spMk id="34" creationId="{F3EE07A1-600D-843C-8AB8-861B3432943B}"/>
          </ac:spMkLst>
        </pc:spChg>
        <pc:spChg chg="add mod">
          <ac:chgData name="Alex Singleton" userId="eebc576b-daec-4d7c-a7bd-a99093807202" providerId="ADAL" clId="{EA41D4E0-FFA5-48AC-B827-A434962FA046}" dt="2022-07-04T12:49:23.456" v="954" actId="1076"/>
          <ac:spMkLst>
            <pc:docMk/>
            <pc:sldMk cId="4101486863" sldId="415"/>
            <ac:spMk id="36" creationId="{003B8603-7F4E-15B9-28E7-31C74DCADFFE}"/>
          </ac:spMkLst>
        </pc:spChg>
        <pc:graphicFrameChg chg="add del mod">
          <ac:chgData name="Alex Singleton" userId="eebc576b-daec-4d7c-a7bd-a99093807202" providerId="ADAL" clId="{EA41D4E0-FFA5-48AC-B827-A434962FA046}" dt="2022-07-04T12:38:21.457" v="781"/>
          <ac:graphicFrameMkLst>
            <pc:docMk/>
            <pc:sldMk cId="4101486863" sldId="415"/>
            <ac:graphicFrameMk id="12" creationId="{F666AAEC-5AF4-6076-3C39-DD5D6A6D63C3}"/>
          </ac:graphicFrameMkLst>
        </pc:graphicFrameChg>
        <pc:graphicFrameChg chg="add mod modGraphic">
          <ac:chgData name="Alex Singleton" userId="eebc576b-daec-4d7c-a7bd-a99093807202" providerId="ADAL" clId="{EA41D4E0-FFA5-48AC-B827-A434962FA046}" dt="2022-07-04T13:22:00.934" v="1035" actId="20577"/>
          <ac:graphicFrameMkLst>
            <pc:docMk/>
            <pc:sldMk cId="4101486863" sldId="415"/>
            <ac:graphicFrameMk id="13" creationId="{511622BF-05DF-6CDE-0BD3-F6C44C47035B}"/>
          </ac:graphicFrameMkLst>
        </pc:graphicFrameChg>
        <pc:picChg chg="add del mod ord modCrop">
          <ac:chgData name="Alex Singleton" userId="eebc576b-daec-4d7c-a7bd-a99093807202" providerId="ADAL" clId="{EA41D4E0-FFA5-48AC-B827-A434962FA046}" dt="2022-07-04T12:36:03.949" v="767" actId="22"/>
          <ac:picMkLst>
            <pc:docMk/>
            <pc:sldMk cId="4101486863" sldId="415"/>
            <ac:picMk id="9" creationId="{BAE5F65F-6130-7702-97D2-964FB4EC1FA5}"/>
          </ac:picMkLst>
        </pc:picChg>
        <pc:picChg chg="add del mod">
          <ac:chgData name="Alex Singleton" userId="eebc576b-daec-4d7c-a7bd-a99093807202" providerId="ADAL" clId="{EA41D4E0-FFA5-48AC-B827-A434962FA046}" dt="2022-07-04T12:43:10.945" v="893" actId="478"/>
          <ac:picMkLst>
            <pc:docMk/>
            <pc:sldMk cId="4101486863" sldId="415"/>
            <ac:picMk id="11" creationId="{CDB00213-F4DE-84AB-1F15-63CD9FF6F640}"/>
          </ac:picMkLst>
        </pc:picChg>
        <pc:picChg chg="add mod">
          <ac:chgData name="Alex Singleton" userId="eebc576b-daec-4d7c-a7bd-a99093807202" providerId="ADAL" clId="{EA41D4E0-FFA5-48AC-B827-A434962FA046}" dt="2022-07-04T12:45:58.492" v="943" actId="1076"/>
          <ac:picMkLst>
            <pc:docMk/>
            <pc:sldMk cId="4101486863" sldId="415"/>
            <ac:picMk id="30" creationId="{A10A5ACB-4274-6391-CDFD-34F023C46343}"/>
          </ac:picMkLst>
        </pc:picChg>
        <pc:picChg chg="add mod">
          <ac:chgData name="Alex Singleton" userId="eebc576b-daec-4d7c-a7bd-a99093807202" providerId="ADAL" clId="{EA41D4E0-FFA5-48AC-B827-A434962FA046}" dt="2022-07-04T12:52:02.913" v="955" actId="1076"/>
          <ac:picMkLst>
            <pc:docMk/>
            <pc:sldMk cId="4101486863" sldId="415"/>
            <ac:picMk id="32" creationId="{E2E724E2-37E3-DCCF-9E2D-A39DF77984C0}"/>
          </ac:picMkLst>
        </pc:picChg>
        <pc:cxnChg chg="add del mod">
          <ac:chgData name="Alex Singleton" userId="eebc576b-daec-4d7c-a7bd-a99093807202" providerId="ADAL" clId="{EA41D4E0-FFA5-48AC-B827-A434962FA046}" dt="2022-07-04T12:40:00.824" v="816" actId="478"/>
          <ac:cxnSpMkLst>
            <pc:docMk/>
            <pc:sldMk cId="4101486863" sldId="415"/>
            <ac:cxnSpMk id="15" creationId="{0EC758B1-3230-CEA8-7DC8-06878D920E8B}"/>
          </ac:cxnSpMkLst>
        </pc:cxnChg>
        <pc:cxnChg chg="add mod">
          <ac:chgData name="Alex Singleton" userId="eebc576b-daec-4d7c-a7bd-a99093807202" providerId="ADAL" clId="{EA41D4E0-FFA5-48AC-B827-A434962FA046}" dt="2022-07-04T12:41:57.968" v="848" actId="1076"/>
          <ac:cxnSpMkLst>
            <pc:docMk/>
            <pc:sldMk cId="4101486863" sldId="415"/>
            <ac:cxnSpMk id="17" creationId="{A9DFB781-D6E9-2B1E-E214-35184084F526}"/>
          </ac:cxnSpMkLst>
        </pc:cxnChg>
        <pc:cxnChg chg="add mod">
          <ac:chgData name="Alex Singleton" userId="eebc576b-daec-4d7c-a7bd-a99093807202" providerId="ADAL" clId="{EA41D4E0-FFA5-48AC-B827-A434962FA046}" dt="2022-07-04T12:41:52.559" v="846" actId="1076"/>
          <ac:cxnSpMkLst>
            <pc:docMk/>
            <pc:sldMk cId="4101486863" sldId="415"/>
            <ac:cxnSpMk id="18" creationId="{269BBEAD-B6BF-43A0-1E56-9F98A0420585}"/>
          </ac:cxnSpMkLst>
        </pc:cxnChg>
        <pc:cxnChg chg="add mod">
          <ac:chgData name="Alex Singleton" userId="eebc576b-daec-4d7c-a7bd-a99093807202" providerId="ADAL" clId="{EA41D4E0-FFA5-48AC-B827-A434962FA046}" dt="2022-07-04T12:41:55.869" v="847" actId="1076"/>
          <ac:cxnSpMkLst>
            <pc:docMk/>
            <pc:sldMk cId="4101486863" sldId="415"/>
            <ac:cxnSpMk id="19" creationId="{14A79F5E-C0F4-2963-C3A7-949B5C810B5A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0" creationId="{5B2F08D7-5974-D8AF-5B78-56A31CFD94F4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2" creationId="{16C8BA32-5CAE-92CC-E557-754468AD8917}"/>
          </ac:cxnSpMkLst>
        </pc:cxnChg>
        <pc:cxnChg chg="add mod">
          <ac:chgData name="Alex Singleton" userId="eebc576b-daec-4d7c-a7bd-a99093807202" providerId="ADAL" clId="{EA41D4E0-FFA5-48AC-B827-A434962FA046}" dt="2022-07-04T12:44:42.741" v="934" actId="1076"/>
          <ac:cxnSpMkLst>
            <pc:docMk/>
            <pc:sldMk cId="4101486863" sldId="415"/>
            <ac:cxnSpMk id="26" creationId="{91925C15-50D2-FD4B-7FD9-912D470DA0CC}"/>
          </ac:cxnSpMkLst>
        </pc:cxnChg>
        <pc:cxnChg chg="add mod">
          <ac:chgData name="Alex Singleton" userId="eebc576b-daec-4d7c-a7bd-a99093807202" providerId="ADAL" clId="{EA41D4E0-FFA5-48AC-B827-A434962FA046}" dt="2022-07-04T12:44:49.284" v="936" actId="1076"/>
          <ac:cxnSpMkLst>
            <pc:docMk/>
            <pc:sldMk cId="4101486863" sldId="415"/>
            <ac:cxnSpMk id="27" creationId="{839AA787-27C7-31DA-921A-F66E3A988945}"/>
          </ac:cxnSpMkLst>
        </pc:cxnChg>
        <pc:cxnChg chg="add mod">
          <ac:chgData name="Alex Singleton" userId="eebc576b-daec-4d7c-a7bd-a99093807202" providerId="ADAL" clId="{EA41D4E0-FFA5-48AC-B827-A434962FA046}" dt="2022-07-04T12:44:54.792" v="938" actId="1076"/>
          <ac:cxnSpMkLst>
            <pc:docMk/>
            <pc:sldMk cId="4101486863" sldId="415"/>
            <ac:cxnSpMk id="28" creationId="{4DB041B8-A486-4C80-FF43-8B57FC8313CC}"/>
          </ac:cxnSpMkLst>
        </pc:cxnChg>
      </pc:sldChg>
      <pc:sldChg chg="addSp modSp new mod">
        <pc:chgData name="Alex Singleton" userId="eebc576b-daec-4d7c-a7bd-a99093807202" providerId="ADAL" clId="{EA41D4E0-FFA5-48AC-B827-A434962FA046}" dt="2022-07-04T13:26:47.406" v="1072" actId="1076"/>
        <pc:sldMkLst>
          <pc:docMk/>
          <pc:sldMk cId="4232565608" sldId="416"/>
        </pc:sldMkLst>
        <pc:spChg chg="mod">
          <ac:chgData name="Alex Singleton" userId="eebc576b-daec-4d7c-a7bd-a99093807202" providerId="ADAL" clId="{EA41D4E0-FFA5-48AC-B827-A434962FA046}" dt="2022-07-04T13:26:26.876" v="1069" actId="20577"/>
          <ac:spMkLst>
            <pc:docMk/>
            <pc:sldMk cId="4232565608" sldId="416"/>
            <ac:spMk id="2" creationId="{712B8B0E-25A7-4F1B-B04F-12C52C075EC7}"/>
          </ac:spMkLst>
        </pc:spChg>
        <pc:picChg chg="add mod">
          <ac:chgData name="Alex Singleton" userId="eebc576b-daec-4d7c-a7bd-a99093807202" providerId="ADAL" clId="{EA41D4E0-FFA5-48AC-B827-A434962FA046}" dt="2022-07-04T13:20:41.526" v="1025" actId="1076"/>
          <ac:picMkLst>
            <pc:docMk/>
            <pc:sldMk cId="4232565608" sldId="416"/>
            <ac:picMk id="3" creationId="{9FB1D253-F2F6-2472-C0CB-BABA5B966AFE}"/>
          </ac:picMkLst>
        </pc:picChg>
        <pc:picChg chg="add mod">
          <ac:chgData name="Alex Singleton" userId="eebc576b-daec-4d7c-a7bd-a99093807202" providerId="ADAL" clId="{EA41D4E0-FFA5-48AC-B827-A434962FA046}" dt="2022-07-04T13:20:45.237" v="1026" actId="1076"/>
          <ac:picMkLst>
            <pc:docMk/>
            <pc:sldMk cId="4232565608" sldId="416"/>
            <ac:picMk id="4" creationId="{4C607BE5-D460-523D-BBAA-ED9C5C4698A9}"/>
          </ac:picMkLst>
        </pc:picChg>
        <pc:picChg chg="add mod">
          <ac:chgData name="Alex Singleton" userId="eebc576b-daec-4d7c-a7bd-a99093807202" providerId="ADAL" clId="{EA41D4E0-FFA5-48AC-B827-A434962FA046}" dt="2022-07-04T13:26:47.406" v="1072" actId="1076"/>
          <ac:picMkLst>
            <pc:docMk/>
            <pc:sldMk cId="4232565608" sldId="416"/>
            <ac:picMk id="5" creationId="{527B1222-CDEE-40CD-425B-BEF9279FB077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3:52:12.205" v="1139" actId="1076"/>
        <pc:sldMkLst>
          <pc:docMk/>
          <pc:sldMk cId="1648074109" sldId="417"/>
        </pc:sldMkLst>
        <pc:spChg chg="mod">
          <ac:chgData name="Alex Singleton" userId="eebc576b-daec-4d7c-a7bd-a99093807202" providerId="ADAL" clId="{EA41D4E0-FFA5-48AC-B827-A434962FA046}" dt="2022-07-04T13:30:44.997" v="1135" actId="20577"/>
          <ac:spMkLst>
            <pc:docMk/>
            <pc:sldMk cId="1648074109" sldId="417"/>
            <ac:spMk id="2" creationId="{AFDE9CD7-8C62-BAE0-A59D-5F7FD864A6BA}"/>
          </ac:spMkLst>
        </pc:spChg>
        <pc:spChg chg="add mod">
          <ac:chgData name="Alex Singleton" userId="eebc576b-daec-4d7c-a7bd-a99093807202" providerId="ADAL" clId="{EA41D4E0-FFA5-48AC-B827-A434962FA046}" dt="2022-07-04T13:51:11.907" v="1138" actId="14100"/>
          <ac:spMkLst>
            <pc:docMk/>
            <pc:sldMk cId="1648074109" sldId="417"/>
            <ac:spMk id="4" creationId="{C1B4FBA0-CE16-907C-4100-2712A208E16E}"/>
          </ac:spMkLst>
        </pc:spChg>
        <pc:graphicFrameChg chg="add mod modGraphic">
          <ac:chgData name="Alex Singleton" userId="eebc576b-daec-4d7c-a7bd-a99093807202" providerId="ADAL" clId="{EA41D4E0-FFA5-48AC-B827-A434962FA046}" dt="2022-07-04T13:52:12.205" v="1139" actId="1076"/>
          <ac:graphicFrameMkLst>
            <pc:docMk/>
            <pc:sldMk cId="1648074109" sldId="417"/>
            <ac:graphicFrameMk id="3" creationId="{1ECB8C39-7B6C-04D0-3FDC-1721D96CA7B0}"/>
          </ac:graphicFrameMkLst>
        </pc:graphicFrameChg>
      </pc:sldChg>
      <pc:sldChg chg="addSp delSp modSp new mod">
        <pc:chgData name="Alex Singleton" userId="eebc576b-daec-4d7c-a7bd-a99093807202" providerId="ADAL" clId="{EA41D4E0-FFA5-48AC-B827-A434962FA046}" dt="2022-07-04T19:24:49.186" v="1214" actId="1076"/>
        <pc:sldMkLst>
          <pc:docMk/>
          <pc:sldMk cId="2006123448" sldId="418"/>
        </pc:sldMkLst>
        <pc:spChg chg="mod">
          <ac:chgData name="Alex Singleton" userId="eebc576b-daec-4d7c-a7bd-a99093807202" providerId="ADAL" clId="{EA41D4E0-FFA5-48AC-B827-A434962FA046}" dt="2022-07-04T13:52:57.607" v="1189" actId="27636"/>
          <ac:spMkLst>
            <pc:docMk/>
            <pc:sldMk cId="2006123448" sldId="418"/>
            <ac:spMk id="2" creationId="{D604AB01-A704-E626-9FD8-E94B77A135CF}"/>
          </ac:spMkLst>
        </pc:spChg>
        <pc:spChg chg="add del mod">
          <ac:chgData name="Alex Singleton" userId="eebc576b-daec-4d7c-a7bd-a99093807202" providerId="ADAL" clId="{EA41D4E0-FFA5-48AC-B827-A434962FA046}" dt="2022-07-04T13:57:08.237" v="1206" actId="1076"/>
          <ac:spMkLst>
            <pc:docMk/>
            <pc:sldMk cId="2006123448" sldId="418"/>
            <ac:spMk id="4" creationId="{638CEBF6-F509-77F2-D2EC-0E88D174A00F}"/>
          </ac:spMkLst>
        </pc:spChg>
        <pc:spChg chg="add mod">
          <ac:chgData name="Alex Singleton" userId="eebc576b-daec-4d7c-a7bd-a99093807202" providerId="ADAL" clId="{EA41D4E0-FFA5-48AC-B827-A434962FA046}" dt="2022-07-04T13:57:33.177" v="1213" actId="1076"/>
          <ac:spMkLst>
            <pc:docMk/>
            <pc:sldMk cId="2006123448" sldId="418"/>
            <ac:spMk id="8" creationId="{F19901D8-FF9F-5E2B-AFA9-9A318F2E66F1}"/>
          </ac:spMkLst>
        </pc:spChg>
        <pc:picChg chg="add del mod">
          <ac:chgData name="Alex Singleton" userId="eebc576b-daec-4d7c-a7bd-a99093807202" providerId="ADAL" clId="{EA41D4E0-FFA5-48AC-B827-A434962FA046}" dt="2022-07-04T19:24:49.186" v="1214" actId="1076"/>
          <ac:picMkLst>
            <pc:docMk/>
            <pc:sldMk cId="2006123448" sldId="418"/>
            <ac:picMk id="3" creationId="{AB20CF25-E71A-6F87-87D2-15F6C74896D7}"/>
          </ac:picMkLst>
        </pc:picChg>
        <pc:picChg chg="add mod">
          <ac:chgData name="Alex Singleton" userId="eebc576b-daec-4d7c-a7bd-a99093807202" providerId="ADAL" clId="{EA41D4E0-FFA5-48AC-B827-A434962FA046}" dt="2022-07-04T13:57:00.257" v="1205" actId="1076"/>
          <ac:picMkLst>
            <pc:docMk/>
            <pc:sldMk cId="2006123448" sldId="418"/>
            <ac:picMk id="6" creationId="{66419B8F-A635-382D-532D-603B29558C2E}"/>
          </ac:picMkLst>
        </pc:picChg>
      </pc:sldChg>
      <pc:sldChg chg="delSp new mod modClrScheme chgLayout">
        <pc:chgData name="Alex Singleton" userId="eebc576b-daec-4d7c-a7bd-a99093807202" providerId="ADAL" clId="{EA41D4E0-FFA5-48AC-B827-A434962FA046}" dt="2022-07-04T19:52:48.925" v="1336" actId="700"/>
        <pc:sldMkLst>
          <pc:docMk/>
          <pc:sldMk cId="2207578517" sldId="419"/>
        </pc:sldMkLst>
        <pc:spChg chg="del">
          <ac:chgData name="Alex Singleton" userId="eebc576b-daec-4d7c-a7bd-a99093807202" providerId="ADAL" clId="{EA41D4E0-FFA5-48AC-B827-A434962FA046}" dt="2022-07-04T19:52:48.925" v="1336" actId="700"/>
          <ac:spMkLst>
            <pc:docMk/>
            <pc:sldMk cId="2207578517" sldId="419"/>
            <ac:spMk id="2" creationId="{509583A5-7099-99A9-A954-D72416D6E32E}"/>
          </ac:spMkLst>
        </pc:spChg>
      </pc:sldChg>
      <pc:sldChg chg="modSp new mod">
        <pc:chgData name="Alex Singleton" userId="eebc576b-daec-4d7c-a7bd-a99093807202" providerId="ADAL" clId="{EA41D4E0-FFA5-48AC-B827-A434962FA046}" dt="2022-07-04T19:39:49.380" v="1283" actId="20577"/>
        <pc:sldMkLst>
          <pc:docMk/>
          <pc:sldMk cId="1217180828" sldId="420"/>
        </pc:sldMkLst>
        <pc:spChg chg="mod">
          <ac:chgData name="Alex Singleton" userId="eebc576b-daec-4d7c-a7bd-a99093807202" providerId="ADAL" clId="{EA41D4E0-FFA5-48AC-B827-A434962FA046}" dt="2022-07-04T19:26:12.149" v="1258" actId="20577"/>
          <ac:spMkLst>
            <pc:docMk/>
            <pc:sldMk cId="1217180828" sldId="420"/>
            <ac:spMk id="2" creationId="{1FE916FE-1D93-B75B-2089-798353DAD358}"/>
          </ac:spMkLst>
        </pc:spChg>
        <pc:spChg chg="mod">
          <ac:chgData name="Alex Singleton" userId="eebc576b-daec-4d7c-a7bd-a99093807202" providerId="ADAL" clId="{EA41D4E0-FFA5-48AC-B827-A434962FA046}" dt="2022-07-04T19:39:49.380" v="1283" actId="20577"/>
          <ac:spMkLst>
            <pc:docMk/>
            <pc:sldMk cId="1217180828" sldId="420"/>
            <ac:spMk id="3" creationId="{1DC2AEDC-CDE7-8C04-481A-6EB73F0C1381}"/>
          </ac:spMkLst>
        </pc:spChg>
      </pc:sldChg>
      <pc:sldChg chg="addSp delSp modSp new mod">
        <pc:chgData name="Alex Singleton" userId="eebc576b-daec-4d7c-a7bd-a99093807202" providerId="ADAL" clId="{EA41D4E0-FFA5-48AC-B827-A434962FA046}" dt="2022-07-04T19:52:10.577" v="1335" actId="1076"/>
        <pc:sldMkLst>
          <pc:docMk/>
          <pc:sldMk cId="3043849018" sldId="421"/>
        </pc:sldMkLst>
        <pc:spChg chg="mod">
          <ac:chgData name="Alex Singleton" userId="eebc576b-daec-4d7c-a7bd-a99093807202" providerId="ADAL" clId="{EA41D4E0-FFA5-48AC-B827-A434962FA046}" dt="2022-07-04T19:41:16.034" v="1294" actId="27636"/>
          <ac:spMkLst>
            <pc:docMk/>
            <pc:sldMk cId="3043849018" sldId="421"/>
            <ac:spMk id="2" creationId="{5D56C9F7-A19B-8378-C894-CFB1B0BEAF2C}"/>
          </ac:spMkLst>
        </pc:spChg>
        <pc:spChg chg="del">
          <ac:chgData name="Alex Singleton" userId="eebc576b-daec-4d7c-a7bd-a99093807202" providerId="ADAL" clId="{EA41D4E0-FFA5-48AC-B827-A434962FA046}" dt="2022-07-04T19:40:29.831" v="1285" actId="478"/>
          <ac:spMkLst>
            <pc:docMk/>
            <pc:sldMk cId="3043849018" sldId="421"/>
            <ac:spMk id="3" creationId="{6F12C17C-F29E-85F1-CE44-DEBCE321A85C}"/>
          </ac:spMkLst>
        </pc:spChg>
        <pc:picChg chg="add mod modCrop">
          <ac:chgData name="Alex Singleton" userId="eebc576b-daec-4d7c-a7bd-a99093807202" providerId="ADAL" clId="{EA41D4E0-FFA5-48AC-B827-A434962FA046}" dt="2022-07-04T19:47:27.881" v="1301" actId="14100"/>
          <ac:picMkLst>
            <pc:docMk/>
            <pc:sldMk cId="3043849018" sldId="421"/>
            <ac:picMk id="5" creationId="{B80CC7CA-89C8-09BD-23D4-95777414375E}"/>
          </ac:picMkLst>
        </pc:picChg>
        <pc:picChg chg="add del mod">
          <ac:chgData name="Alex Singleton" userId="eebc576b-daec-4d7c-a7bd-a99093807202" providerId="ADAL" clId="{EA41D4E0-FFA5-48AC-B827-A434962FA046}" dt="2022-07-04T19:47:30.039" v="1304" actId="22"/>
          <ac:picMkLst>
            <pc:docMk/>
            <pc:sldMk cId="3043849018" sldId="421"/>
            <ac:picMk id="7" creationId="{73FB8186-CE91-1C66-CBD9-C8DF2B6306C8}"/>
          </ac:picMkLst>
        </pc:picChg>
        <pc:picChg chg="add mod">
          <ac:chgData name="Alex Singleton" userId="eebc576b-daec-4d7c-a7bd-a99093807202" providerId="ADAL" clId="{EA41D4E0-FFA5-48AC-B827-A434962FA046}" dt="2022-07-04T19:52:10.577" v="1335" actId="1076"/>
          <ac:picMkLst>
            <pc:docMk/>
            <pc:sldMk cId="3043849018" sldId="421"/>
            <ac:picMk id="9" creationId="{1C762DF0-880B-BECF-D34B-9ED904B05D58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9:50:15.455" v="1329"/>
        <pc:sldMkLst>
          <pc:docMk/>
          <pc:sldMk cId="1841587702" sldId="422"/>
        </pc:sldMkLst>
        <pc:spChg chg="del">
          <ac:chgData name="Alex Singleton" userId="eebc576b-daec-4d7c-a7bd-a99093807202" providerId="ADAL" clId="{EA41D4E0-FFA5-48AC-B827-A434962FA046}" dt="2022-07-04T19:48:21.191" v="1313" actId="700"/>
          <ac:spMkLst>
            <pc:docMk/>
            <pc:sldMk cId="1841587702" sldId="422"/>
            <ac:spMk id="2" creationId="{9E051209-73B7-CA00-2C8F-D9DF55D4EDEA}"/>
          </ac:spMkLst>
        </pc:spChg>
        <pc:spChg chg="del">
          <ac:chgData name="Alex Singleton" userId="eebc576b-daec-4d7c-a7bd-a99093807202" providerId="ADAL" clId="{EA41D4E0-FFA5-48AC-B827-A434962FA046}" dt="2022-07-04T19:47:39.585" v="1306" actId="478"/>
          <ac:spMkLst>
            <pc:docMk/>
            <pc:sldMk cId="1841587702" sldId="422"/>
            <ac:spMk id="3" creationId="{DE0FD325-0764-1794-FA3C-0E49216D938B}"/>
          </ac:spMkLst>
        </pc:spChg>
        <pc:picChg chg="add mod">
          <ac:chgData name="Alex Singleton" userId="eebc576b-daec-4d7c-a7bd-a99093807202" providerId="ADAL" clId="{EA41D4E0-FFA5-48AC-B827-A434962FA046}" dt="2022-07-04T19:48:02.436" v="1312" actId="1076"/>
          <ac:picMkLst>
            <pc:docMk/>
            <pc:sldMk cId="1841587702" sldId="422"/>
            <ac:picMk id="5" creationId="{DD643894-0006-8D1F-7E58-ABAC01807D44}"/>
          </ac:picMkLst>
        </pc:picChg>
        <pc:picChg chg="add mod">
          <ac:chgData name="Alex Singleton" userId="eebc576b-daec-4d7c-a7bd-a99093807202" providerId="ADAL" clId="{EA41D4E0-FFA5-48AC-B827-A434962FA046}" dt="2022-07-04T19:50:15.455" v="1329"/>
          <ac:picMkLst>
            <pc:docMk/>
            <pc:sldMk cId="1841587702" sldId="422"/>
            <ac:picMk id="6" creationId="{A0FF7569-BFC9-2C89-3DCD-FC06C9875DB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9:50:09.141" v="1328" actId="14100"/>
        <pc:sldMkLst>
          <pc:docMk/>
          <pc:sldMk cId="700361854" sldId="423"/>
        </pc:sldMkLst>
        <pc:picChg chg="add mod modCrop">
          <ac:chgData name="Alex Singleton" userId="eebc576b-daec-4d7c-a7bd-a99093807202" providerId="ADAL" clId="{EA41D4E0-FFA5-48AC-B827-A434962FA046}" dt="2022-07-04T19:50:09.141" v="1328" actId="14100"/>
          <ac:picMkLst>
            <pc:docMk/>
            <pc:sldMk cId="700361854" sldId="423"/>
            <ac:picMk id="3" creationId="{78AD4796-4E6D-4A95-140B-8C8CE5A53F14}"/>
          </ac:picMkLst>
        </pc:picChg>
        <pc:picChg chg="add mod ord modCrop">
          <ac:chgData name="Alex Singleton" userId="eebc576b-daec-4d7c-a7bd-a99093807202" providerId="ADAL" clId="{EA41D4E0-FFA5-48AC-B827-A434962FA046}" dt="2022-07-04T19:50:04.406" v="1327" actId="732"/>
          <ac:picMkLst>
            <pc:docMk/>
            <pc:sldMk cId="700361854" sldId="423"/>
            <ac:picMk id="5" creationId="{E0B80C64-13C9-A5E5-B2B2-F0BBC43AFCA7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7:16.497" v="1631" actId="14100"/>
        <pc:sldMkLst>
          <pc:docMk/>
          <pc:sldMk cId="2222474458" sldId="424"/>
        </pc:sldMkLst>
        <pc:spChg chg="add del mod ord">
          <ac:chgData name="Alex Singleton" userId="eebc576b-daec-4d7c-a7bd-a99093807202" providerId="ADAL" clId="{EA41D4E0-FFA5-48AC-B827-A434962FA046}" dt="2022-07-04T19:57:46.286" v="1342" actId="478"/>
          <ac:spMkLst>
            <pc:docMk/>
            <pc:sldMk cId="2222474458" sldId="424"/>
            <ac:spMk id="2" creationId="{C08FDDC0-1755-ED3B-56DF-F3AFA82AA3C2}"/>
          </ac:spMkLst>
        </pc:spChg>
        <pc:spChg chg="add mod ord">
          <ac:chgData name="Alex Singleton" userId="eebc576b-daec-4d7c-a7bd-a99093807202" providerId="ADAL" clId="{EA41D4E0-FFA5-48AC-B827-A434962FA046}" dt="2022-07-04T20:17:16.497" v="1631" actId="14100"/>
          <ac:spMkLst>
            <pc:docMk/>
            <pc:sldMk cId="2222474458" sldId="424"/>
            <ac:spMk id="3" creationId="{5F057F9A-04E9-18B9-E148-97A983E074A0}"/>
          </ac:spMkLst>
        </pc:spChg>
        <pc:picChg chg="add mod">
          <ac:chgData name="Alex Singleton" userId="eebc576b-daec-4d7c-a7bd-a99093807202" providerId="ADAL" clId="{EA41D4E0-FFA5-48AC-B827-A434962FA046}" dt="2022-07-04T19:57:31.011" v="1340" actId="1076"/>
          <ac:picMkLst>
            <pc:docMk/>
            <pc:sldMk cId="2222474458" sldId="424"/>
            <ac:picMk id="2050" creationId="{94E15AF6-FC7D-9034-1AB4-1DF52C9D83D1}"/>
          </ac:picMkLst>
        </pc:picChg>
      </pc:sldChg>
      <pc:sldChg chg="addSp delSp modSp new mod">
        <pc:chgData name="Alex Singleton" userId="eebc576b-daec-4d7c-a7bd-a99093807202" providerId="ADAL" clId="{EA41D4E0-FFA5-48AC-B827-A434962FA046}" dt="2022-07-04T20:17:01.306" v="1630" actId="115"/>
        <pc:sldMkLst>
          <pc:docMk/>
          <pc:sldMk cId="3322783527" sldId="425"/>
        </pc:sldMkLst>
        <pc:spChg chg="mod">
          <ac:chgData name="Alex Singleton" userId="eebc576b-daec-4d7c-a7bd-a99093807202" providerId="ADAL" clId="{EA41D4E0-FFA5-48AC-B827-A434962FA046}" dt="2022-07-04T20:12:33.020" v="1474" actId="20577"/>
          <ac:spMkLst>
            <pc:docMk/>
            <pc:sldMk cId="3322783527" sldId="425"/>
            <ac:spMk id="2" creationId="{7E5A094F-78E0-5B71-C8CB-AFE8BA8038A1}"/>
          </ac:spMkLst>
        </pc:spChg>
        <pc:spChg chg="mod">
          <ac:chgData name="Alex Singleton" userId="eebc576b-daec-4d7c-a7bd-a99093807202" providerId="ADAL" clId="{EA41D4E0-FFA5-48AC-B827-A434962FA046}" dt="2022-07-04T20:17:01.306" v="1630" actId="115"/>
          <ac:spMkLst>
            <pc:docMk/>
            <pc:sldMk cId="3322783527" sldId="425"/>
            <ac:spMk id="3" creationId="{68BC2D31-F791-FC05-DF63-B4DBC00A572D}"/>
          </ac:spMkLst>
        </pc:spChg>
        <pc:picChg chg="add del mod">
          <ac:chgData name="Alex Singleton" userId="eebc576b-daec-4d7c-a7bd-a99093807202" providerId="ADAL" clId="{EA41D4E0-FFA5-48AC-B827-A434962FA046}" dt="2022-07-04T20:15:22.410" v="1607" actId="478"/>
          <ac:picMkLst>
            <pc:docMk/>
            <pc:sldMk cId="3322783527" sldId="425"/>
            <ac:picMk id="3074" creationId="{333B43F9-8CB8-D522-6EF7-627AB1238935}"/>
          </ac:picMkLst>
        </pc:picChg>
        <pc:picChg chg="add del mod">
          <ac:chgData name="Alex Singleton" userId="eebc576b-daec-4d7c-a7bd-a99093807202" providerId="ADAL" clId="{EA41D4E0-FFA5-48AC-B827-A434962FA046}" dt="2022-07-04T20:16:18.447" v="1610" actId="478"/>
          <ac:picMkLst>
            <pc:docMk/>
            <pc:sldMk cId="3322783527" sldId="425"/>
            <ac:picMk id="3076" creationId="{465180E2-2050-18BC-C990-DEB843D969DB}"/>
          </ac:picMkLst>
        </pc:picChg>
        <pc:picChg chg="add mod">
          <ac:chgData name="Alex Singleton" userId="eebc576b-daec-4d7c-a7bd-a99093807202" providerId="ADAL" clId="{EA41D4E0-FFA5-48AC-B827-A434962FA046}" dt="2022-07-04T20:16:35.369" v="1612" actId="1076"/>
          <ac:picMkLst>
            <pc:docMk/>
            <pc:sldMk cId="3322783527" sldId="425"/>
            <ac:picMk id="3078" creationId="{D17A1FAD-6F31-DF4A-9A08-E2A65321AF00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8:39.925" v="1633" actId="700"/>
        <pc:sldMkLst>
          <pc:docMk/>
          <pc:sldMk cId="2808088566" sldId="426"/>
        </pc:sldMkLst>
        <pc:spChg chg="del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2" creationId="{2EC943DD-EC89-9683-5F7B-2DF74C2423AE}"/>
          </ac:spMkLst>
        </pc:spChg>
        <pc:spChg chg="del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3" creationId="{E9FA81E1-C44E-0FE0-81AB-A62D4AEC4412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4" creationId="{E2FB1E4A-A398-BB86-90F6-A511E2DE3F6D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5" creationId="{B8D95CCD-2651-FE9F-E9A3-6C4F55DC90C6}"/>
          </ac:spMkLst>
        </pc:spChg>
      </pc:sldChg>
      <pc:sldMasterChg chg="modSldLayout">
        <pc:chgData name="Alex Singleton" userId="eebc576b-daec-4d7c-a7bd-a99093807202" providerId="ADAL" clId="{EA41D4E0-FFA5-48AC-B827-A434962FA046}" dt="2022-06-26T08:16:04.951" v="13" actId="478"/>
        <pc:sldMasterMkLst>
          <pc:docMk/>
          <pc:sldMasterMk cId="0" sldId="2147483648"/>
        </pc:sldMasterMkLst>
        <pc:sldLayoutChg chg="addSp delSp modSp mod">
          <pc:chgData name="Alex Singleton" userId="eebc576b-daec-4d7c-a7bd-a99093807202" providerId="ADAL" clId="{EA41D4E0-FFA5-48AC-B827-A434962FA046}" dt="2022-06-26T08:16:04.951" v="13" actId="478"/>
          <pc:sldLayoutMkLst>
            <pc:docMk/>
            <pc:sldMasterMk cId="0" sldId="2147483648"/>
            <pc:sldLayoutMk cId="0" sldId="2147483649"/>
          </pc:sldLayoutMkLst>
          <pc:spChg chg="mod">
            <ac:chgData name="Alex Singleton" userId="eebc576b-daec-4d7c-a7bd-a99093807202" providerId="ADAL" clId="{EA41D4E0-FFA5-48AC-B827-A434962FA046}" dt="2022-06-26T08:14:32.585" v="8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picChg chg="add del">
            <ac:chgData name="Alex Singleton" userId="eebc576b-daec-4d7c-a7bd-a99093807202" providerId="ADAL" clId="{EA41D4E0-FFA5-48AC-B827-A434962FA046}" dt="2022-06-26T08:16:02.322" v="12" actId="478"/>
            <ac:picMkLst>
              <pc:docMk/>
              <pc:sldMasterMk cId="0" sldId="2147483648"/>
              <pc:sldLayoutMk cId="0" sldId="2147483649"/>
              <ac:picMk id="4" creationId="{87A7DA14-51F2-4C71-8FA3-E7322D13CA18}"/>
            </ac:picMkLst>
          </pc:picChg>
          <pc:picChg chg="mod">
            <ac:chgData name="Alex Singleton" userId="eebc576b-daec-4d7c-a7bd-a99093807202" providerId="ADAL" clId="{EA41D4E0-FFA5-48AC-B827-A434962FA046}" dt="2022-06-26T08:14:38.090" v="9" actId="107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">
            <ac:chgData name="Alex Singleton" userId="eebc576b-daec-4d7c-a7bd-a99093807202" providerId="ADAL" clId="{EA41D4E0-FFA5-48AC-B827-A434962FA046}" dt="2022-06-26T08:16:04.951" v="13" actId="478"/>
            <ac:picMkLst>
              <pc:docMk/>
              <pc:sldMasterMk cId="0" sldId="2147483648"/>
              <pc:sldLayoutMk cId="0" sldId="2147483649"/>
              <ac:picMk id="1026" creationId="{B701B42F-68DD-65AE-D709-C87EA70D8369}"/>
            </ac:picMkLst>
          </pc:picChg>
        </pc:sldLayoutChg>
      </pc:sldMasterChg>
    </pc:docChg>
  </pc:docChgLst>
  <pc:docChgLst>
    <pc:chgData name="Singleton, Alexander" userId="eebc576b-daec-4d7c-a7bd-a99093807202" providerId="ADAL" clId="{69A1122D-D6FC-40A5-9D8E-2F0D455ADFD6}"/>
    <pc:docChg chg="undo custSel addSld delSld modSld sldOrd modMainMaster">
      <pc:chgData name="Singleton, Alexander" userId="eebc576b-daec-4d7c-a7bd-a99093807202" providerId="ADAL" clId="{69A1122D-D6FC-40A5-9D8E-2F0D455ADFD6}" dt="2022-05-11T08:27:42.427" v="478"/>
      <pc:docMkLst>
        <pc:docMk/>
      </pc:docMkLst>
      <pc:sldChg chg="addSp delSp modSp mod modNotesTx">
        <pc:chgData name="Singleton, Alexander" userId="eebc576b-daec-4d7c-a7bd-a99093807202" providerId="ADAL" clId="{69A1122D-D6FC-40A5-9D8E-2F0D455ADFD6}" dt="2022-05-10T18:36:58.920" v="413" actId="20577"/>
        <pc:sldMkLst>
          <pc:docMk/>
          <pc:sldMk cId="0" sldId="256"/>
        </pc:sldMkLst>
        <pc:spChg chg="add del mod">
          <ac:chgData name="Singleton, Alexander" userId="eebc576b-daec-4d7c-a7bd-a99093807202" providerId="ADAL" clId="{69A1122D-D6FC-40A5-9D8E-2F0D455ADFD6}" dt="2022-05-08T08:07:11.729" v="122" actId="478"/>
          <ac:spMkLst>
            <pc:docMk/>
            <pc:sldMk cId="0" sldId="256"/>
            <ac:spMk id="5" creationId="{10ED3252-B051-48CE-9AC0-2664486BC188}"/>
          </ac:spMkLst>
        </pc:spChg>
        <pc:spChg chg="del mod">
          <ac:chgData name="Singleton, Alexander" userId="eebc576b-daec-4d7c-a7bd-a99093807202" providerId="ADAL" clId="{69A1122D-D6FC-40A5-9D8E-2F0D455ADFD6}" dt="2022-05-08T08:07:06.859" v="121" actId="478"/>
          <ac:spMkLst>
            <pc:docMk/>
            <pc:sldMk cId="0" sldId="256"/>
            <ac:spMk id="149" creationId="{00000000-0000-0000-0000-000000000000}"/>
          </ac:spMkLst>
        </pc:spChg>
        <pc:spChg chg="mod">
          <ac:chgData name="Singleton, Alexander" userId="eebc576b-daec-4d7c-a7bd-a99093807202" providerId="ADAL" clId="{69A1122D-D6FC-40A5-9D8E-2F0D455ADFD6}" dt="2022-05-08T14:06:32.664" v="211" actId="255"/>
          <ac:spMkLst>
            <pc:docMk/>
            <pc:sldMk cId="0" sldId="256"/>
            <ac:spMk id="150" creationId="{00000000-0000-0000-0000-000000000000}"/>
          </ac:spMkLst>
        </pc:spChg>
        <pc:picChg chg="del">
          <ac:chgData name="Singleton, Alexander" userId="eebc576b-daec-4d7c-a7bd-a99093807202" providerId="ADAL" clId="{69A1122D-D6FC-40A5-9D8E-2F0D455ADFD6}" dt="2022-05-08T08:05:12.541" v="31" actId="478"/>
          <ac:picMkLst>
            <pc:docMk/>
            <pc:sldMk cId="0" sldId="256"/>
            <ac:picMk id="4" creationId="{3CAD8CD0-9564-544D-8B16-96DA56097CE4}"/>
          </ac:picMkLst>
        </pc:picChg>
        <pc:picChg chg="mod">
          <ac:chgData name="Singleton, Alexander" userId="eebc576b-daec-4d7c-a7bd-a99093807202" providerId="ADAL" clId="{69A1122D-D6FC-40A5-9D8E-2F0D455ADFD6}" dt="2022-05-08T08:05:17.186" v="32" actId="1076"/>
          <ac:picMkLst>
            <pc:docMk/>
            <pc:sldMk cId="0" sldId="256"/>
            <ac:picMk id="6" creationId="{A49AF352-4595-B846-BB5B-FD15B8D9560D}"/>
          </ac:picMkLst>
        </pc:picChg>
      </pc:sldChg>
      <pc:sldChg chg="delSp modSp add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1315973229" sldId="346"/>
        </pc:sldMkLst>
        <pc:spChg chg="mod">
          <ac:chgData name="Singleton, Alexander" userId="eebc576b-daec-4d7c-a7bd-a99093807202" providerId="ADAL" clId="{69A1122D-D6FC-40A5-9D8E-2F0D455ADFD6}" dt="2022-05-09T09:11:25.388" v="395" actId="1076"/>
          <ac:spMkLst>
            <pc:docMk/>
            <pc:sldMk cId="1315973229" sldId="346"/>
            <ac:spMk id="7" creationId="{EB37F438-D921-4287-BE87-6B7D1FED84B6}"/>
          </ac:spMkLst>
        </pc:spChg>
        <pc:spChg chg="del">
          <ac:chgData name="Singleton, Alexander" userId="eebc576b-daec-4d7c-a7bd-a99093807202" providerId="ADAL" clId="{69A1122D-D6FC-40A5-9D8E-2F0D455ADFD6}" dt="2022-05-09T09:11:03.938" v="392" actId="478"/>
          <ac:spMkLst>
            <pc:docMk/>
            <pc:sldMk cId="1315973229" sldId="346"/>
            <ac:spMk id="19" creationId="{CC40CB4C-E115-40C2-9BA5-F220E0777C47}"/>
          </ac:spMkLst>
        </pc:spChg>
        <pc:spChg chg="mod">
          <ac:chgData name="Singleton, Alexander" userId="eebc576b-daec-4d7c-a7bd-a99093807202" providerId="ADAL" clId="{69A1122D-D6FC-40A5-9D8E-2F0D455ADFD6}" dt="2022-05-09T09:11:41.168" v="407" actId="1035"/>
          <ac:spMkLst>
            <pc:docMk/>
            <pc:sldMk cId="1315973229" sldId="346"/>
            <ac:spMk id="20" creationId="{DADA286D-3A8A-4589-A737-BEF65C6A67AE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4263008634" sldId="347"/>
        </pc:sldMkLst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1606902403" sldId="349"/>
        </pc:sldMkLst>
      </pc:sldChg>
      <pc:sldChg chg="delSp add del mod ord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579539570" sldId="350"/>
        </pc:sldMkLst>
        <pc:spChg chg="del">
          <ac:chgData name="Singleton, Alexander" userId="eebc576b-daec-4d7c-a7bd-a99093807202" providerId="ADAL" clId="{69A1122D-D6FC-40A5-9D8E-2F0D455ADFD6}" dt="2022-05-09T09:12:37.757" v="412" actId="478"/>
          <ac:spMkLst>
            <pc:docMk/>
            <pc:sldMk cId="579539570" sldId="350"/>
            <ac:spMk id="2" creationId="{F7856F97-15CF-42AD-98E4-A199AACC8D8F}"/>
          </ac:spMkLst>
        </pc:spChg>
        <pc:spChg chg="del">
          <ac:chgData name="Singleton, Alexander" userId="eebc576b-daec-4d7c-a7bd-a99093807202" providerId="ADAL" clId="{69A1122D-D6FC-40A5-9D8E-2F0D455ADFD6}" dt="2022-05-09T09:12:13.157" v="408" actId="478"/>
          <ac:spMkLst>
            <pc:docMk/>
            <pc:sldMk cId="579539570" sldId="350"/>
            <ac:spMk id="15" creationId="{855DDDEB-D684-4CBE-9741-631E7D3496A1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2735867148" sldId="35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730085357" sldId="354"/>
        </pc:sldMkLst>
      </pc:sldChg>
      <pc:sldChg chg="add del ord modAnim">
        <pc:chgData name="Singleton, Alexander" userId="eebc576b-daec-4d7c-a7bd-a99093807202" providerId="ADAL" clId="{69A1122D-D6FC-40A5-9D8E-2F0D455ADFD6}" dt="2022-05-11T08:24:53.571" v="471"/>
        <pc:sldMkLst>
          <pc:docMk/>
          <pc:sldMk cId="556457510" sldId="35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65097546" sldId="364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616885061" sldId="365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193052152" sldId="36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790794649" sldId="367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3384118" sldId="368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877994955" sldId="36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172260618" sldId="370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94033134" sldId="37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485891630" sldId="37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35859338" sldId="37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842503309" sldId="374"/>
        </pc:sldMkLst>
      </pc:sldChg>
      <pc:sldChg chg="addSp modSp mod">
        <pc:chgData name="Singleton, Alexander" userId="eebc576b-daec-4d7c-a7bd-a99093807202" providerId="ADAL" clId="{69A1122D-D6FC-40A5-9D8E-2F0D455ADFD6}" dt="2022-05-10T19:47:25.817" v="449" actId="1076"/>
        <pc:sldMkLst>
          <pc:docMk/>
          <pc:sldMk cId="2619480199" sldId="375"/>
        </pc:sldMkLst>
        <pc:spChg chg="add mod">
          <ac:chgData name="Singleton, Alexander" userId="eebc576b-daec-4d7c-a7bd-a99093807202" providerId="ADAL" clId="{69A1122D-D6FC-40A5-9D8E-2F0D455ADFD6}" dt="2022-05-10T19:47:25.817" v="449" actId="1076"/>
          <ac:spMkLst>
            <pc:docMk/>
            <pc:sldMk cId="2619480199" sldId="375"/>
            <ac:spMk id="2" creationId="{05E98CDF-4E8C-4C28-A488-986677FD09E2}"/>
          </ac:spMkLst>
        </pc:spChg>
      </pc:sldChg>
      <pc:sldChg chg="ord">
        <pc:chgData name="Singleton, Alexander" userId="eebc576b-daec-4d7c-a7bd-a99093807202" providerId="ADAL" clId="{69A1122D-D6FC-40A5-9D8E-2F0D455ADFD6}" dt="2022-05-10T19:52:26.164" v="455"/>
        <pc:sldMkLst>
          <pc:docMk/>
          <pc:sldMk cId="3533721539" sldId="376"/>
        </pc:sldMkLst>
      </pc:sldChg>
      <pc:sldChg chg="del">
        <pc:chgData name="Singleton, Alexander" userId="eebc576b-daec-4d7c-a7bd-a99093807202" providerId="ADAL" clId="{69A1122D-D6FC-40A5-9D8E-2F0D455ADFD6}" dt="2022-05-08T14:08:23.077" v="220" actId="47"/>
        <pc:sldMkLst>
          <pc:docMk/>
          <pc:sldMk cId="3989903392" sldId="378"/>
        </pc:sldMkLst>
      </pc:sldChg>
      <pc:sldChg chg="modAnim">
        <pc:chgData name="Singleton, Alexander" userId="eebc576b-daec-4d7c-a7bd-a99093807202" providerId="ADAL" clId="{69A1122D-D6FC-40A5-9D8E-2F0D455ADFD6}" dt="2022-05-11T08:27:12.071" v="475"/>
        <pc:sldMkLst>
          <pc:docMk/>
          <pc:sldMk cId="1246955215" sldId="37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870778688" sldId="38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32603460" sldId="38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783089439" sldId="38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628211301" sldId="384"/>
        </pc:sldMkLst>
      </pc:sldChg>
      <pc:sldChg chg="addSp delSp modSp mod ord">
        <pc:chgData name="Singleton, Alexander" userId="eebc576b-daec-4d7c-a7bd-a99093807202" providerId="ADAL" clId="{69A1122D-D6FC-40A5-9D8E-2F0D455ADFD6}" dt="2022-05-08T14:12:25.691" v="231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69A1122D-D6FC-40A5-9D8E-2F0D455ADFD6}" dt="2022-05-08T08:07:29.932" v="127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Singleton, Alexander" userId="eebc576b-daec-4d7c-a7bd-a99093807202" providerId="ADAL" clId="{69A1122D-D6FC-40A5-9D8E-2F0D455ADFD6}" dt="2022-05-08T08:07:42.883" v="128" actId="478"/>
          <ac:spMkLst>
            <pc:docMk/>
            <pc:sldMk cId="1485363311" sldId="385"/>
            <ac:spMk id="3" creationId="{6818A8FA-2B72-4C60-8281-2B7683221000}"/>
          </ac:spMkLst>
        </pc:spChg>
        <pc:spChg chg="add del mod">
          <ac:chgData name="Singleton, Alexander" userId="eebc576b-daec-4d7c-a7bd-a99093807202" providerId="ADAL" clId="{69A1122D-D6FC-40A5-9D8E-2F0D455ADFD6}" dt="2022-05-08T08:07:45.206" v="129" actId="478"/>
          <ac:spMkLst>
            <pc:docMk/>
            <pc:sldMk cId="1485363311" sldId="385"/>
            <ac:spMk id="6" creationId="{7E37A579-CDBF-4557-80CA-5881056836E4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1" creationId="{78BBD4AD-CD36-443D-A261-12BC88C418A5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2" creationId="{F0ECB814-8AB6-4E9D-B49D-3046810E3957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3" creationId="{D9E38575-D3A8-4237-AF58-16FDBCF5F71D}"/>
          </ac:spMkLst>
        </pc:spChg>
        <pc:picChg chg="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4" creationId="{373E067B-910E-4936-BBC4-7606589BD1F3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5" creationId="{413F0A7C-435D-4C6C-8BD5-9E36A254C87C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6" creationId="{4559804C-91D9-4925-B6B4-730695CA347F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0" creationId="{453B13EC-49BE-467D-9483-00C5C3FAD413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2" creationId="{9A888846-2C15-467B-B78B-7C4131E6239A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Singleton, Alexander" userId="eebc576b-daec-4d7c-a7bd-a99093807202" providerId="ADAL" clId="{69A1122D-D6FC-40A5-9D8E-2F0D455ADFD6}" dt="2022-05-08T14:08:21.546" v="219" actId="47"/>
        <pc:sldMkLst>
          <pc:docMk/>
          <pc:sldMk cId="717839102" sldId="386"/>
        </pc:sldMkLst>
      </pc:sldChg>
      <pc:sldChg chg="modSp del mod">
        <pc:chgData name="Singleton, Alexander" userId="eebc576b-daec-4d7c-a7bd-a99093807202" providerId="ADAL" clId="{69A1122D-D6FC-40A5-9D8E-2F0D455ADFD6}" dt="2022-05-08T14:09:13.968" v="226" actId="47"/>
        <pc:sldMkLst>
          <pc:docMk/>
          <pc:sldMk cId="3516355567" sldId="388"/>
        </pc:sldMkLst>
        <pc:spChg chg="mod">
          <ac:chgData name="Singleton, Alexander" userId="eebc576b-daec-4d7c-a7bd-a99093807202" providerId="ADAL" clId="{69A1122D-D6FC-40A5-9D8E-2F0D455ADFD6}" dt="2022-05-08T14:05:29.906" v="208" actId="20577"/>
          <ac:spMkLst>
            <pc:docMk/>
            <pc:sldMk cId="3516355567" sldId="388"/>
            <ac:spMk id="3" creationId="{04D1C100-646E-4342-881D-D31CF05233E2}"/>
          </ac:spMkLst>
        </pc:spChg>
      </pc:sldChg>
      <pc:sldChg chg="del">
        <pc:chgData name="Singleton, Alexander" userId="eebc576b-daec-4d7c-a7bd-a99093807202" providerId="ADAL" clId="{69A1122D-D6FC-40A5-9D8E-2F0D455ADFD6}" dt="2022-05-08T14:08:24.571" v="221" actId="47"/>
        <pc:sldMkLst>
          <pc:docMk/>
          <pc:sldMk cId="1508325236" sldId="389"/>
        </pc:sldMkLst>
      </pc:sldChg>
      <pc:sldChg chg="del">
        <pc:chgData name="Singleton, Alexander" userId="eebc576b-daec-4d7c-a7bd-a99093807202" providerId="ADAL" clId="{69A1122D-D6FC-40A5-9D8E-2F0D455ADFD6}" dt="2022-05-08T14:08:28.829" v="222" actId="47"/>
        <pc:sldMkLst>
          <pc:docMk/>
          <pc:sldMk cId="2947898967" sldId="390"/>
        </pc:sldMkLst>
      </pc:sldChg>
      <pc:sldChg chg="ord modAnim">
        <pc:chgData name="Singleton, Alexander" userId="eebc576b-daec-4d7c-a7bd-a99093807202" providerId="ADAL" clId="{69A1122D-D6FC-40A5-9D8E-2F0D455ADFD6}" dt="2022-05-11T08:26:17.960" v="472"/>
        <pc:sldMkLst>
          <pc:docMk/>
          <pc:sldMk cId="1343707298" sldId="391"/>
        </pc:sldMkLst>
      </pc:sldChg>
      <pc:sldChg chg="modAnim">
        <pc:chgData name="Singleton, Alexander" userId="eebc576b-daec-4d7c-a7bd-a99093807202" providerId="ADAL" clId="{69A1122D-D6FC-40A5-9D8E-2F0D455ADFD6}" dt="2022-05-11T08:26:22.044" v="473"/>
        <pc:sldMkLst>
          <pc:docMk/>
          <pc:sldMk cId="3866274693" sldId="392"/>
        </pc:sldMkLst>
      </pc:sldChg>
      <pc:sldChg chg="ord modAnim">
        <pc:chgData name="Singleton, Alexander" userId="eebc576b-daec-4d7c-a7bd-a99093807202" providerId="ADAL" clId="{69A1122D-D6FC-40A5-9D8E-2F0D455ADFD6}" dt="2022-05-11T08:27:42.427" v="478"/>
        <pc:sldMkLst>
          <pc:docMk/>
          <pc:sldMk cId="3084896391" sldId="393"/>
        </pc:sldMkLst>
      </pc:sldChg>
      <pc:sldChg chg="modAnim">
        <pc:chgData name="Singleton, Alexander" userId="eebc576b-daec-4d7c-a7bd-a99093807202" providerId="ADAL" clId="{69A1122D-D6FC-40A5-9D8E-2F0D455ADFD6}" dt="2022-05-11T08:26:27.821" v="474"/>
        <pc:sldMkLst>
          <pc:docMk/>
          <pc:sldMk cId="2389000846" sldId="395"/>
        </pc:sldMkLst>
      </pc:sldChg>
      <pc:sldChg chg="modAnim">
        <pc:chgData name="Singleton, Alexander" userId="eebc576b-daec-4d7c-a7bd-a99093807202" providerId="ADAL" clId="{69A1122D-D6FC-40A5-9D8E-2F0D455ADFD6}" dt="2022-05-11T08:27:33.695" v="476"/>
        <pc:sldMkLst>
          <pc:docMk/>
          <pc:sldMk cId="3470733460" sldId="396"/>
        </pc:sldMkLst>
      </pc:sldChg>
      <pc:sldChg chg="modAnim">
        <pc:chgData name="Singleton, Alexander" userId="eebc576b-daec-4d7c-a7bd-a99093807202" providerId="ADAL" clId="{69A1122D-D6FC-40A5-9D8E-2F0D455ADFD6}" dt="2022-05-11T08:27:38.539" v="477"/>
        <pc:sldMkLst>
          <pc:docMk/>
          <pc:sldMk cId="3515054530" sldId="397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676781548" sldId="398"/>
        </pc:sldMkLst>
      </pc:sldChg>
      <pc:sldChg chg="addSp modSp add mod">
        <pc:chgData name="Singleton, Alexander" userId="eebc576b-daec-4d7c-a7bd-a99093807202" providerId="ADAL" clId="{69A1122D-D6FC-40A5-9D8E-2F0D455ADFD6}" dt="2022-05-09T09:06:19.463" v="297" actId="20577"/>
        <pc:sldMkLst>
          <pc:docMk/>
          <pc:sldMk cId="2162451844" sldId="398"/>
        </pc:sldMkLst>
        <pc:spChg chg="add mod">
          <ac:chgData name="Singleton, Alexander" userId="eebc576b-daec-4d7c-a7bd-a99093807202" providerId="ADAL" clId="{69A1122D-D6FC-40A5-9D8E-2F0D455ADFD6}" dt="2022-05-09T09:02:36.900" v="289"/>
          <ac:spMkLst>
            <pc:docMk/>
            <pc:sldMk cId="2162451844" sldId="398"/>
            <ac:spMk id="5" creationId="{B2CB4B91-3800-4FE8-9D49-D15872C7839B}"/>
          </ac:spMkLst>
        </pc:spChg>
        <pc:spChg chg="mod">
          <ac:chgData name="Singleton, Alexander" userId="eebc576b-daec-4d7c-a7bd-a99093807202" providerId="ADAL" clId="{69A1122D-D6FC-40A5-9D8E-2F0D455ADFD6}" dt="2022-05-09T09:06:19.463" v="297" actId="20577"/>
          <ac:spMkLst>
            <pc:docMk/>
            <pc:sldMk cId="2162451844" sldId="398"/>
            <ac:spMk id="150" creationId="{00000000-0000-0000-0000-000000000000}"/>
          </ac:spMkLst>
        </pc:spChg>
        <pc:picChg chg="add mod modCrop">
          <ac:chgData name="Singleton, Alexander" userId="eebc576b-daec-4d7c-a7bd-a99093807202" providerId="ADAL" clId="{69A1122D-D6FC-40A5-9D8E-2F0D455ADFD6}" dt="2022-05-09T09:04:43.176" v="294" actId="732"/>
          <ac:picMkLst>
            <pc:docMk/>
            <pc:sldMk cId="2162451844" sldId="398"/>
            <ac:picMk id="4" creationId="{9698BACF-A63E-4EBF-AA89-4ED1ECBA9F79}"/>
          </ac:picMkLst>
        </pc:picChg>
      </pc:sldChg>
      <pc:sldChg chg="addSp delSp modSp new mod ord modClrScheme chgLayout">
        <pc:chgData name="Singleton, Alexander" userId="eebc576b-daec-4d7c-a7bd-a99093807202" providerId="ADAL" clId="{69A1122D-D6FC-40A5-9D8E-2F0D455ADFD6}" dt="2022-05-09T09:09:07.657" v="379"/>
        <pc:sldMkLst>
          <pc:docMk/>
          <pc:sldMk cId="2050292836" sldId="399"/>
        </pc:sldMkLst>
        <pc:spChg chg="del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2" creationId="{7A76944C-C2CC-4CE9-BFD2-ACC571EE706E}"/>
          </ac:spMkLst>
        </pc:spChg>
        <pc:spChg chg="del mod ord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3" creationId="{56C89E5A-BEFA-4143-AD16-4AFAC2994B91}"/>
          </ac:spMkLst>
        </pc:spChg>
        <pc:spChg chg="add mod ord">
          <ac:chgData name="Singleton, Alexander" userId="eebc576b-daec-4d7c-a7bd-a99093807202" providerId="ADAL" clId="{69A1122D-D6FC-40A5-9D8E-2F0D455ADFD6}" dt="2022-05-09T09:07:13.382" v="324" actId="20577"/>
          <ac:spMkLst>
            <pc:docMk/>
            <pc:sldMk cId="2050292836" sldId="399"/>
            <ac:spMk id="4" creationId="{4C94CC1F-20A9-4CAE-90CB-0D39D060DA97}"/>
          </ac:spMkLst>
        </pc:spChg>
        <pc:spChg chg="add del mod ord">
          <ac:chgData name="Singleton, Alexander" userId="eebc576b-daec-4d7c-a7bd-a99093807202" providerId="ADAL" clId="{69A1122D-D6FC-40A5-9D8E-2F0D455ADFD6}" dt="2022-05-09T09:06:58.560" v="300" actId="478"/>
          <ac:spMkLst>
            <pc:docMk/>
            <pc:sldMk cId="2050292836" sldId="399"/>
            <ac:spMk id="5" creationId="{A7A775A1-3929-43BB-A39D-99907947F84D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6" creationId="{EEB12238-E6F2-4DE8-B2F2-B989C78D254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7" creationId="{B6468B0F-0C10-4293-9139-2A7E59346182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8" creationId="{AF94850E-EB72-4332-AD44-37C68DE9915F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9" creationId="{3D03E149-73D5-4C08-8A94-44135A7D5DA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0" creationId="{2C655C0B-8C9D-45D1-BCA9-94B401577B9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1" creationId="{DA44A0C3-C005-4EB6-9EEF-AFD1EC55835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2" creationId="{1D6E5EBE-4793-483A-BA3F-5E7672986D4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3" creationId="{26DB34BD-D462-4A22-8360-83C5EC0BF32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4" creationId="{D4664BF1-5F16-43B9-AB36-C81C0AAB157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5" creationId="{18D87F53-BA00-477C-B240-5DE49BAAB37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6" creationId="{F27C548E-2235-4845-A694-EAE2770BCB0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7" creationId="{B2BEB2EF-F457-4BF3-9C59-63D4E3BF5BD0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8" creationId="{FBB46575-F608-433B-9F8F-698312FC348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9" creationId="{E231DF2E-9C98-4825-B46D-A6111B80FB3E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0" creationId="{B1856D2F-F961-4B45-86D2-1DAF0564DBF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1" creationId="{39A1D5A0-CCD0-44B9-A1F8-F444AEBDEF75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2" creationId="{643FF11C-CF67-45B9-B080-0BD5C04905D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3" creationId="{1573666B-DBB0-430A-8E9A-8D3F6FD4F6D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4" creationId="{ADC7428C-9928-4E26-A5DD-C349C265B5E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5" creationId="{0BB5E6C8-634A-4A95-8341-64E38C42B2B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6" creationId="{B5B9BAD6-2940-4DE5-9792-6E27C9324DB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7" creationId="{90AECF89-72E1-496F-9766-9ED76C689B8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8" creationId="{14FEF6E2-8D77-4F1B-90DB-9C96BF7B7D46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9" creationId="{BDB1AEE6-D50D-44CA-BD1A-16B7E997A05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30" creationId="{F0ADE3C6-6D89-47E8-BA22-BC54757A5D26}"/>
          </ac:spMkLst>
        </pc:spChg>
      </pc:sldChg>
      <pc:sldChg chg="addSp delSp modSp new mod">
        <pc:chgData name="Singleton, Alexander" userId="eebc576b-daec-4d7c-a7bd-a99093807202" providerId="ADAL" clId="{69A1122D-D6FC-40A5-9D8E-2F0D455ADFD6}" dt="2022-05-09T09:08:27.825" v="349"/>
        <pc:sldMkLst>
          <pc:docMk/>
          <pc:sldMk cId="87370706" sldId="400"/>
        </pc:sldMkLst>
        <pc:spChg chg="mod">
          <ac:chgData name="Singleton, Alexander" userId="eebc576b-daec-4d7c-a7bd-a99093807202" providerId="ADAL" clId="{69A1122D-D6FC-40A5-9D8E-2F0D455ADFD6}" dt="2022-05-09T09:08:03.797" v="345" actId="20577"/>
          <ac:spMkLst>
            <pc:docMk/>
            <pc:sldMk cId="87370706" sldId="400"/>
            <ac:spMk id="2" creationId="{A0E4DAC0-BE39-43FA-B15D-A1703F140764}"/>
          </ac:spMkLst>
        </pc:spChg>
        <pc:spChg chg="del">
          <ac:chgData name="Singleton, Alexander" userId="eebc576b-daec-4d7c-a7bd-a99093807202" providerId="ADAL" clId="{69A1122D-D6FC-40A5-9D8E-2F0D455ADFD6}" dt="2022-05-09T09:07:57.630" v="326" actId="478"/>
          <ac:spMkLst>
            <pc:docMk/>
            <pc:sldMk cId="87370706" sldId="400"/>
            <ac:spMk id="3" creationId="{52569186-5D8E-4A9B-AF0D-C34B563E46EE}"/>
          </ac:spMkLst>
        </pc:sp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4" creationId="{6F0D819E-A8F5-4FFA-96AF-7254FBDB8C16}"/>
          </ac:picMkLst>
        </pc:pic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5" creationId="{22F6E687-6B8C-4B04-BE52-11892B450DC0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6" creationId="{0A3A2840-FA31-429D-8E69-07C1CA9E44F5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7" creationId="{03EF932D-42F6-4569-865B-07C23F797660}"/>
          </ac:picMkLst>
        </pc:picChg>
      </pc:sldChg>
      <pc:sldChg chg="del">
        <pc:chgData name="Singleton, Alexander" userId="eebc576b-daec-4d7c-a7bd-a99093807202" providerId="ADAL" clId="{69A1122D-D6FC-40A5-9D8E-2F0D455ADFD6}" dt="2022-05-09T08:54:32.645" v="232" actId="47"/>
        <pc:sldMkLst>
          <pc:docMk/>
          <pc:sldMk cId="1951063751" sldId="400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1859323321" sldId="401"/>
        </pc:sldMkLst>
      </pc:sldChg>
      <pc:sldChg chg="addSp delSp modSp add mod">
        <pc:chgData name="Singleton, Alexander" userId="eebc576b-daec-4d7c-a7bd-a99093807202" providerId="ADAL" clId="{69A1122D-D6FC-40A5-9D8E-2F0D455ADFD6}" dt="2022-05-09T09:08:59.402" v="377" actId="1076"/>
        <pc:sldMkLst>
          <pc:docMk/>
          <pc:sldMk cId="2065608078" sldId="401"/>
        </pc:sldMkLst>
        <pc:spChg chg="mod">
          <ac:chgData name="Singleton, Alexander" userId="eebc576b-daec-4d7c-a7bd-a99093807202" providerId="ADAL" clId="{69A1122D-D6FC-40A5-9D8E-2F0D455ADFD6}" dt="2022-05-09T09:08:41.243" v="373" actId="20577"/>
          <ac:spMkLst>
            <pc:docMk/>
            <pc:sldMk cId="2065608078" sldId="401"/>
            <ac:spMk id="2" creationId="{A0E4DAC0-BE39-43FA-B15D-A1703F140764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8" creationId="{6962CD5A-2D4F-49BF-9139-F0FC4E31FB4D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9" creationId="{B412FBD6-ADC0-4BEF-8739-5D0D516DBCFC}"/>
          </ac:spMkLst>
        </pc:spChg>
        <pc:picChg chg="del">
          <ac:chgData name="Singleton, Alexander" userId="eebc576b-daec-4d7c-a7bd-a99093807202" providerId="ADAL" clId="{69A1122D-D6FC-40A5-9D8E-2F0D455ADFD6}" dt="2022-05-09T09:08:48.943" v="374" actId="478"/>
          <ac:picMkLst>
            <pc:docMk/>
            <pc:sldMk cId="2065608078" sldId="401"/>
            <ac:picMk id="4" creationId="{6F0D819E-A8F5-4FFA-96AF-7254FBDB8C16}"/>
          </ac:picMkLst>
        </pc:picChg>
        <pc:picChg chg="del">
          <ac:chgData name="Singleton, Alexander" userId="eebc576b-daec-4d7c-a7bd-a99093807202" providerId="ADAL" clId="{69A1122D-D6FC-40A5-9D8E-2F0D455ADFD6}" dt="2022-05-09T09:08:49.563" v="375" actId="478"/>
          <ac:picMkLst>
            <pc:docMk/>
            <pc:sldMk cId="2065608078" sldId="401"/>
            <ac:picMk id="5" creationId="{22F6E687-6B8C-4B04-BE52-11892B450DC0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6" creationId="{1C9ADD8B-4A9D-4BE0-9D6B-995F25A80FE7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7" creationId="{6E7CC95B-B3BA-4B37-A9A7-34036FAAC4DF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561145933" sldId="402"/>
        </pc:sldMkLst>
      </pc:sldChg>
      <pc:sldChg chg="addSp delSp modSp new mod ord">
        <pc:chgData name="Singleton, Alexander" userId="eebc576b-daec-4d7c-a7bd-a99093807202" providerId="ADAL" clId="{69A1122D-D6FC-40A5-9D8E-2F0D455ADFD6}" dt="2022-05-10T20:08:06.211" v="460" actId="1076"/>
        <pc:sldMkLst>
          <pc:docMk/>
          <pc:sldMk cId="1066356771" sldId="402"/>
        </pc:sldMkLst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2" creationId="{14FEC537-30D0-4673-B175-9268EEFDA1A7}"/>
          </ac:spMkLst>
        </pc:spChg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3" creationId="{1A35B179-0474-4B16-A298-EB3DB32A0773}"/>
          </ac:spMkLst>
        </pc:spChg>
        <pc:picChg chg="add mod">
          <ac:chgData name="Singleton, Alexander" userId="eebc576b-daec-4d7c-a7bd-a99093807202" providerId="ADAL" clId="{69A1122D-D6FC-40A5-9D8E-2F0D455ADFD6}" dt="2022-05-10T20:07:34.879" v="456" actId="1076"/>
          <ac:picMkLst>
            <pc:docMk/>
            <pc:sldMk cId="1066356771" sldId="402"/>
            <ac:picMk id="4" creationId="{D1BD56F5-25DC-42C3-B8D5-AC42690FCB79}"/>
          </ac:picMkLst>
        </pc:picChg>
        <pc:picChg chg="add mod">
          <ac:chgData name="Singleton, Alexander" userId="eebc576b-daec-4d7c-a7bd-a99093807202" providerId="ADAL" clId="{69A1122D-D6FC-40A5-9D8E-2F0D455ADFD6}" dt="2022-05-10T20:08:06.211" v="460" actId="1076"/>
          <ac:picMkLst>
            <pc:docMk/>
            <pc:sldMk cId="1066356771" sldId="402"/>
            <ac:picMk id="5" creationId="{A30C8971-709F-4D0E-83C7-1F6FFEBE5AAD}"/>
          </ac:picMkLst>
        </pc:picChg>
        <pc:picChg chg="add mod">
          <ac:chgData name="Singleton, Alexander" userId="eebc576b-daec-4d7c-a7bd-a99093807202" providerId="ADAL" clId="{69A1122D-D6FC-40A5-9D8E-2F0D455ADFD6}" dt="2022-05-10T20:07:59.729" v="458" actId="1076"/>
          <ac:picMkLst>
            <pc:docMk/>
            <pc:sldMk cId="1066356771" sldId="402"/>
            <ac:picMk id="6" creationId="{AEFC131A-AA19-4421-8F92-1669E75BF36F}"/>
          </ac:picMkLst>
        </pc:picChg>
        <pc:picChg chg="add mod">
          <ac:chgData name="Singleton, Alexander" userId="eebc576b-daec-4d7c-a7bd-a99093807202" providerId="ADAL" clId="{69A1122D-D6FC-40A5-9D8E-2F0D455ADFD6}" dt="2022-05-10T20:08:01.969" v="459" actId="1076"/>
          <ac:picMkLst>
            <pc:docMk/>
            <pc:sldMk cId="1066356771" sldId="402"/>
            <ac:picMk id="7" creationId="{1F1B6E66-D92D-41AA-8296-E01DE5E0240F}"/>
          </ac:picMkLst>
        </pc:picChg>
      </pc:sldChg>
      <pc:sldChg chg="delSp modSp new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3320417753" sldId="402"/>
        </pc:sldMkLst>
        <pc:spChg chg="mod">
          <ac:chgData name="Singleton, Alexander" userId="eebc576b-daec-4d7c-a7bd-a99093807202" providerId="ADAL" clId="{69A1122D-D6FC-40A5-9D8E-2F0D455ADFD6}" dt="2022-05-09T09:09:31.135" v="389" actId="20577"/>
          <ac:spMkLst>
            <pc:docMk/>
            <pc:sldMk cId="3320417753" sldId="402"/>
            <ac:spMk id="2" creationId="{546BE45E-FC93-44CD-AF85-41CC88C0B3DE}"/>
          </ac:spMkLst>
        </pc:spChg>
        <pc:spChg chg="del">
          <ac:chgData name="Singleton, Alexander" userId="eebc576b-daec-4d7c-a7bd-a99093807202" providerId="ADAL" clId="{69A1122D-D6FC-40A5-9D8E-2F0D455ADFD6}" dt="2022-05-09T09:09:38.228" v="390" actId="478"/>
          <ac:spMkLst>
            <pc:docMk/>
            <pc:sldMk cId="3320417753" sldId="402"/>
            <ac:spMk id="3" creationId="{7752ED16-30B2-4D4C-AA67-5E381A31D2A7}"/>
          </ac:spMkLst>
        </pc:spChg>
      </pc:sldChg>
      <pc:sldChg chg="addSp modSp new mod">
        <pc:chgData name="Singleton, Alexander" userId="eebc576b-daec-4d7c-a7bd-a99093807202" providerId="ADAL" clId="{69A1122D-D6FC-40A5-9D8E-2F0D455ADFD6}" dt="2022-05-10T19:48:24.760" v="453" actId="14100"/>
        <pc:sldMkLst>
          <pc:docMk/>
          <pc:sldMk cId="2548013235" sldId="403"/>
        </pc:sldMkLst>
        <pc:spChg chg="add mod">
          <ac:chgData name="Singleton, Alexander" userId="eebc576b-daec-4d7c-a7bd-a99093807202" providerId="ADAL" clId="{69A1122D-D6FC-40A5-9D8E-2F0D455ADFD6}" dt="2022-05-10T19:48:24.760" v="453" actId="14100"/>
          <ac:spMkLst>
            <pc:docMk/>
            <pc:sldMk cId="2548013235" sldId="403"/>
            <ac:spMk id="5" creationId="{34F058AE-4188-4BCB-9858-09F714259F93}"/>
          </ac:spMkLst>
        </pc:spChg>
        <pc:picChg chg="add">
          <ac:chgData name="Singleton, Alexander" userId="eebc576b-daec-4d7c-a7bd-a99093807202" providerId="ADAL" clId="{69A1122D-D6FC-40A5-9D8E-2F0D455ADFD6}" dt="2022-05-10T19:46:45.540" v="424" actId="22"/>
          <ac:picMkLst>
            <pc:docMk/>
            <pc:sldMk cId="2548013235" sldId="403"/>
            <ac:picMk id="3" creationId="{41AEA907-646B-43F7-8BC3-744C4E436143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4189961111" sldId="403"/>
        </pc:sldMkLst>
      </pc:sldChg>
      <pc:sldChg chg="addSp delSp modSp new mod">
        <pc:chgData name="Singleton, Alexander" userId="eebc576b-daec-4d7c-a7bd-a99093807202" providerId="ADAL" clId="{69A1122D-D6FC-40A5-9D8E-2F0D455ADFD6}" dt="2022-05-10T20:09:56.559" v="469" actId="1076"/>
        <pc:sldMkLst>
          <pc:docMk/>
          <pc:sldMk cId="1504873074" sldId="404"/>
        </pc:sldMkLst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2" creationId="{892C59D5-B000-4B82-8898-FD4BA6073B07}"/>
          </ac:spMkLst>
        </pc:spChg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3" creationId="{C2D8A0CE-340E-4F4B-B766-2E6814D0ABA2}"/>
          </ac:spMkLst>
        </pc:spChg>
        <pc:spChg chg="add mod">
          <ac:chgData name="Singleton, Alexander" userId="eebc576b-daec-4d7c-a7bd-a99093807202" providerId="ADAL" clId="{69A1122D-D6FC-40A5-9D8E-2F0D455ADFD6}" dt="2022-05-10T20:09:56.559" v="469" actId="1076"/>
          <ac:spMkLst>
            <pc:docMk/>
            <pc:sldMk cId="1504873074" sldId="404"/>
            <ac:spMk id="7" creationId="{63E28782-CF5C-4194-BF4F-E90E89FD4CCF}"/>
          </ac:spMkLst>
        </pc:spChg>
        <pc:picChg chg="add mod modCrop">
          <ac:chgData name="Singleton, Alexander" userId="eebc576b-daec-4d7c-a7bd-a99093807202" providerId="ADAL" clId="{69A1122D-D6FC-40A5-9D8E-2F0D455ADFD6}" dt="2022-05-10T20:09:36.584" v="465" actId="732"/>
          <ac:picMkLst>
            <pc:docMk/>
            <pc:sldMk cId="1504873074" sldId="404"/>
            <ac:picMk id="5" creationId="{2FE5044B-6429-420C-9707-58DE2649AD3F}"/>
          </ac:picMkLst>
        </pc:picChg>
      </pc:sldChg>
      <pc:sldMasterChg chg="delSldLayout modSldLayout">
        <pc:chgData name="Singleton, Alexander" userId="eebc576b-daec-4d7c-a7bd-a99093807202" providerId="ADAL" clId="{69A1122D-D6FC-40A5-9D8E-2F0D455ADFD6}" dt="2022-05-10T19:31:44.358" v="416" actId="47"/>
        <pc:sldMasterMkLst>
          <pc:docMk/>
          <pc:sldMasterMk cId="0" sldId="2147483648"/>
        </pc:sldMasterMkLst>
        <pc:sldLayoutChg chg="addSp delSp modSp mod">
          <pc:chgData name="Singleton, Alexander" userId="eebc576b-daec-4d7c-a7bd-a99093807202" providerId="ADAL" clId="{69A1122D-D6FC-40A5-9D8E-2F0D455ADFD6}" dt="2022-05-08T08:05:53.290" v="36" actId="1036"/>
          <pc:sldLayoutMkLst>
            <pc:docMk/>
            <pc:sldMasterMk cId="0" sldId="2147483648"/>
            <pc:sldLayoutMk cId="0" sldId="2147483649"/>
          </pc:sldLayoutMkLst>
          <pc:spChg chg="mod">
            <ac:chgData name="Singleton, Alexander" userId="eebc576b-daec-4d7c-a7bd-a99093807202" providerId="ADAL" clId="{69A1122D-D6FC-40A5-9D8E-2F0D455ADFD6}" dt="2022-05-08T08:05:48.245" v="35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spChg chg="del">
            <ac:chgData name="Singleton, Alexander" userId="eebc576b-daec-4d7c-a7bd-a99093807202" providerId="ADAL" clId="{69A1122D-D6FC-40A5-9D8E-2F0D455ADFD6}" dt="2022-05-08T08:05:08.465" v="30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del">
            <ac:chgData name="Singleton, Alexander" userId="eebc576b-daec-4d7c-a7bd-a99093807202" providerId="ADAL" clId="{69A1122D-D6FC-40A5-9D8E-2F0D455ADFD6}" dt="2022-05-08T08:05:06.139" v="29" actId="478"/>
            <ac:picMkLst>
              <pc:docMk/>
              <pc:sldMasterMk cId="0" sldId="2147483648"/>
              <pc:sldLayoutMk cId="0" sldId="2147483649"/>
              <ac:picMk id="13" creationId="{00000000-0000-0000-0000-000000000000}"/>
            </ac:picMkLst>
          </pc:picChg>
          <pc:picChg chg="mod">
            <ac:chgData name="Singleton, Alexander" userId="eebc576b-daec-4d7c-a7bd-a99093807202" providerId="ADAL" clId="{69A1122D-D6FC-40A5-9D8E-2F0D455ADFD6}" dt="2022-05-08T08:05:53.290" v="36" actId="103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 mod">
            <ac:chgData name="Singleton, Alexander" userId="eebc576b-daec-4d7c-a7bd-a99093807202" providerId="ADAL" clId="{69A1122D-D6FC-40A5-9D8E-2F0D455ADFD6}" dt="2022-05-08T08:05:04.503" v="28" actId="478"/>
            <ac:picMkLst>
              <pc:docMk/>
              <pc:sldMasterMk cId="0" sldId="2147483648"/>
              <pc:sldLayoutMk cId="0" sldId="2147483649"/>
              <ac:picMk id="1026" creationId="{27A33036-D618-4868-A320-F96844539C05}"/>
            </ac:picMkLst>
          </pc:picChg>
        </pc:sldLayoutChg>
        <pc:sldLayoutChg chg="del">
          <pc:chgData name="Singleton, Alexander" userId="eebc576b-daec-4d7c-a7bd-a99093807202" providerId="ADAL" clId="{69A1122D-D6FC-40A5-9D8E-2F0D455ADFD6}" dt="2022-05-10T19:31:44.358" v="416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Singleton, Alexander" userId="eebc576b-daec-4d7c-a7bd-a99093807202" providerId="ADAL" clId="{E8A54634-FF72-44A4-BF1A-42EC28B55B7B}"/>
    <pc:docChg chg="undo redo custSel addSld delSld modSld sldOrd">
      <pc:chgData name="Singleton, Alexander" userId="eebc576b-daec-4d7c-a7bd-a99093807202" providerId="ADAL" clId="{E8A54634-FF72-44A4-BF1A-42EC28B55B7B}" dt="2022-07-07T07:04:54.254" v="2604" actId="20577"/>
      <pc:docMkLst>
        <pc:docMk/>
      </pc:docMkLst>
      <pc:sldChg chg="addSp delSp mod">
        <pc:chgData name="Singleton, Alexander" userId="eebc576b-daec-4d7c-a7bd-a99093807202" providerId="ADAL" clId="{E8A54634-FF72-44A4-BF1A-42EC28B55B7B}" dt="2022-07-07T06:41:13.725" v="2595" actId="478"/>
        <pc:sldMkLst>
          <pc:docMk/>
          <pc:sldMk cId="0" sldId="256"/>
        </pc:sldMkLst>
        <pc:picChg chg="add del">
          <ac:chgData name="Singleton, Alexander" userId="eebc576b-daec-4d7c-a7bd-a99093807202" providerId="ADAL" clId="{E8A54634-FF72-44A4-BF1A-42EC28B55B7B}" dt="2022-07-07T06:41:13.725" v="2595" actId="478"/>
          <ac:picMkLst>
            <pc:docMk/>
            <pc:sldMk cId="0" sldId="256"/>
            <ac:picMk id="2" creationId="{B3C4FE5D-C609-654A-9A46-CD86BE766131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1"/>
        </pc:sldMkLst>
      </pc:sldChg>
      <pc:sldChg chg="addSp modSp add mod modClrScheme chgLayout">
        <pc:chgData name="Singleton, Alexander" userId="eebc576b-daec-4d7c-a7bd-a99093807202" providerId="ADAL" clId="{E8A54634-FF72-44A4-BF1A-42EC28B55B7B}" dt="2022-07-01T08:12:17.650" v="218" actId="6549"/>
        <pc:sldMkLst>
          <pc:docMk/>
          <pc:sldMk cId="3246017890" sldId="265"/>
        </pc:sldMkLst>
        <pc:spChg chg="add mod ord">
          <ac:chgData name="Singleton, Alexander" userId="eebc576b-daec-4d7c-a7bd-a99093807202" providerId="ADAL" clId="{E8A54634-FF72-44A4-BF1A-42EC28B55B7B}" dt="2022-07-01T08:12:17.650" v="218" actId="6549"/>
          <ac:spMkLst>
            <pc:docMk/>
            <pc:sldMk cId="3246017890" sldId="265"/>
            <ac:spMk id="2" creationId="{58529FD2-9575-2BC1-B5A6-C98A5C12AEE1}"/>
          </ac:spMkLst>
        </pc:spChg>
        <pc:spChg chg="mod ord">
          <ac:chgData name="Singleton, Alexander" userId="eebc576b-daec-4d7c-a7bd-a99093807202" providerId="ADAL" clId="{E8A54634-FF72-44A4-BF1A-42EC28B55B7B}" dt="2022-07-01T08:04:44.252" v="39" actId="700"/>
          <ac:spMkLst>
            <pc:docMk/>
            <pc:sldMk cId="3246017890" sldId="265"/>
            <ac:spMk id="219" creationId="{00000000-0000-0000-0000-000000000000}"/>
          </ac:spMkLst>
        </pc:spChg>
        <pc:spChg chg="mod">
          <ac:chgData name="Singleton, Alexander" userId="eebc576b-daec-4d7c-a7bd-a99093807202" providerId="ADAL" clId="{E8A54634-FF72-44A4-BF1A-42EC28B55B7B}" dt="2022-07-01T08:04:25.337" v="38" actId="1076"/>
          <ac:spMkLst>
            <pc:docMk/>
            <pc:sldMk cId="3246017890" sldId="265"/>
            <ac:spMk id="220" creationId="{00000000-0000-0000-0000-000000000000}"/>
          </ac:spMkLst>
        </pc:sp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1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2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3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4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5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6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7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8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9" creationId="{00000000-0000-0000-0000-000000000000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8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9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63696076" sldId="29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8652318" sldId="29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514332326" sldId="29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32543324" sldId="29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87850812" sldId="29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647425130" sldId="29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0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15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7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43696838" sldId="32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087093379" sldId="32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349527122" sldId="32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14243937" sldId="32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378737902" sldId="32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063783728" sldId="32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204830887" sldId="32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637848351" sldId="32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50147060" sldId="32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37597144" sldId="34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4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227703846" sldId="343"/>
        </pc:sldMkLst>
      </pc:sldChg>
      <pc:sldChg chg="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440914370" sldId="355"/>
        </pc:sldMkLst>
      </pc:sldChg>
      <pc:sldChg chg="ord">
        <pc:chgData name="Singleton, Alexander" userId="eebc576b-daec-4d7c-a7bd-a99093807202" providerId="ADAL" clId="{E8A54634-FF72-44A4-BF1A-42EC28B55B7B}" dt="2022-07-01T09:47:10.841" v="402" actId="20578"/>
        <pc:sldMkLst>
          <pc:docMk/>
          <pc:sldMk cId="556457510" sldId="356"/>
        </pc:sldMkLst>
      </pc:sldChg>
      <pc:sldChg chg="addSp modSp mod ord">
        <pc:chgData name="Singleton, Alexander" userId="eebc576b-daec-4d7c-a7bd-a99093807202" providerId="ADAL" clId="{E8A54634-FF72-44A4-BF1A-42EC28B55B7B}" dt="2022-07-05T07:15:04.915" v="744" actId="1076"/>
        <pc:sldMkLst>
          <pc:docMk/>
          <pc:sldMk cId="2619480199" sldId="375"/>
        </pc:sldMkLst>
        <pc:picChg chg="add mod">
          <ac:chgData name="Singleton, Alexander" userId="eebc576b-daec-4d7c-a7bd-a99093807202" providerId="ADAL" clId="{E8A54634-FF72-44A4-BF1A-42EC28B55B7B}" dt="2022-07-05T07:15:04.915" v="744" actId="1076"/>
          <ac:picMkLst>
            <pc:docMk/>
            <pc:sldMk cId="2619480199" sldId="375"/>
            <ac:picMk id="5" creationId="{6C9F6047-DED3-0FB5-5F87-20278E9AE013}"/>
          </ac:picMkLst>
        </pc:picChg>
      </pc:sldChg>
      <pc:sldChg chg="addSp modSp mod ord">
        <pc:chgData name="Singleton, Alexander" userId="eebc576b-daec-4d7c-a7bd-a99093807202" providerId="ADAL" clId="{E8A54634-FF72-44A4-BF1A-42EC28B55B7B}" dt="2022-07-05T08:57:44.599" v="1029" actId="1076"/>
        <pc:sldMkLst>
          <pc:docMk/>
          <pc:sldMk cId="3533721539" sldId="376"/>
        </pc:sldMkLst>
        <pc:picChg chg="mod">
          <ac:chgData name="Singleton, Alexander" userId="eebc576b-daec-4d7c-a7bd-a99093807202" providerId="ADAL" clId="{E8A54634-FF72-44A4-BF1A-42EC28B55B7B}" dt="2022-07-05T07:26:45.521" v="774" actId="1076"/>
          <ac:picMkLst>
            <pc:docMk/>
            <pc:sldMk cId="3533721539" sldId="376"/>
            <ac:picMk id="2" creationId="{FCAD61CF-4E0D-483D-A574-7347B61D5B59}"/>
          </ac:picMkLst>
        </pc:picChg>
        <pc:picChg chg="add mod">
          <ac:chgData name="Singleton, Alexander" userId="eebc576b-daec-4d7c-a7bd-a99093807202" providerId="ADAL" clId="{E8A54634-FF72-44A4-BF1A-42EC28B55B7B}" dt="2022-07-05T08:57:44.599" v="1029" actId="1076"/>
          <ac:picMkLst>
            <pc:docMk/>
            <pc:sldMk cId="3533721539" sldId="376"/>
            <ac:picMk id="5" creationId="{11CBEC57-E813-84CC-8FB1-7C4539E4BB76}"/>
          </ac:picMkLst>
        </pc:picChg>
        <pc:picChg chg="add mod">
          <ac:chgData name="Singleton, Alexander" userId="eebc576b-daec-4d7c-a7bd-a99093807202" providerId="ADAL" clId="{E8A54634-FF72-44A4-BF1A-42EC28B55B7B}" dt="2022-07-05T07:27:13.679" v="779" actId="732"/>
          <ac:picMkLst>
            <pc:docMk/>
            <pc:sldMk cId="3533721539" sldId="376"/>
            <ac:picMk id="1026" creationId="{613CED56-1D61-5D45-A6E1-7271AC92C79C}"/>
          </ac:picMkLst>
        </pc:picChg>
      </pc:sldChg>
      <pc:sldChg chg="addSp modSp mod">
        <pc:chgData name="Singleton, Alexander" userId="eebc576b-daec-4d7c-a7bd-a99093807202" providerId="ADAL" clId="{E8A54634-FF72-44A4-BF1A-42EC28B55B7B}" dt="2022-07-01T10:53:09.701" v="485" actId="1076"/>
        <pc:sldMkLst>
          <pc:docMk/>
          <pc:sldMk cId="1246955215" sldId="379"/>
        </pc:sldMkLst>
        <pc:spChg chg="add mod">
          <ac:chgData name="Singleton, Alexander" userId="eebc576b-daec-4d7c-a7bd-a99093807202" providerId="ADAL" clId="{E8A54634-FF72-44A4-BF1A-42EC28B55B7B}" dt="2022-07-01T10:53:08.993" v="484" actId="1076"/>
          <ac:spMkLst>
            <pc:docMk/>
            <pc:sldMk cId="1246955215" sldId="379"/>
            <ac:spMk id="2" creationId="{DBB29957-8235-EB59-93D0-6686A8A2D626}"/>
          </ac:spMkLst>
        </pc:spChg>
        <pc:spChg chg="mod">
          <ac:chgData name="Singleton, Alexander" userId="eebc576b-daec-4d7c-a7bd-a99093807202" providerId="ADAL" clId="{E8A54634-FF72-44A4-BF1A-42EC28B55B7B}" dt="2022-07-01T10:53:09.701" v="485" actId="1076"/>
          <ac:spMkLst>
            <pc:docMk/>
            <pc:sldMk cId="1246955215" sldId="379"/>
            <ac:spMk id="4" creationId="{700B075F-70EE-4FEC-AA25-AEDFC53F1127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07:59:13.045" v="25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E8A54634-FF72-44A4-BF1A-42EC28B55B7B}" dt="2022-07-01T07:43:53.583" v="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0" creationId="{80F427BB-F04D-3A3C-2BDF-A326A1E7181E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1" creationId="{519E4C58-F7C2-CAA6-4768-077EF16D256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3" creationId="{D34AAA58-9EBD-CA50-8589-D98842FA3197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8" creationId="{1ACBD420-A0E5-3C38-3420-AB2285B4BF7C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0" creationId="{5C722E60-DF8D-1AB9-9F4D-0C4B3048CDE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1" creationId="{6D2D1A54-77D2-9DA0-4377-1B3845AE3BB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3" creationId="{728032F0-5A1F-0C08-FB95-628360CB1D55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5" creationId="{634DFC96-A2BA-62DC-2E5F-C732979EA29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9" creationId="{01D15D36-939E-6BFE-B80F-38B52725474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31" creationId="{8AC9A376-0374-FDEC-E5C7-691FB5086034}"/>
          </ac:spMkLst>
        </pc:spChg>
        <pc:spChg chg="add mod">
          <ac:chgData name="Singleton, Alexander" userId="eebc576b-daec-4d7c-a7bd-a99093807202" providerId="ADAL" clId="{E8A54634-FF72-44A4-BF1A-42EC28B55B7B}" dt="2022-07-01T07:44:24.321" v="9" actId="20577"/>
          <ac:spMkLst>
            <pc:docMk/>
            <pc:sldMk cId="1485363311" sldId="385"/>
            <ac:spMk id="32" creationId="{B1F67AE7-5DD6-05BF-0EE3-D166FA9C6DFB}"/>
          </ac:spMkLst>
        </pc:spChg>
        <pc:picChg chg="add mod">
          <ac:chgData name="Singleton, Alexander" userId="eebc576b-daec-4d7c-a7bd-a99093807202" providerId="ADAL" clId="{E8A54634-FF72-44A4-BF1A-42EC28B55B7B}" dt="2022-07-01T07:48:21.014" v="22" actId="1076"/>
          <ac:picMkLst>
            <pc:docMk/>
            <pc:sldMk cId="1485363311" sldId="385"/>
            <ac:picMk id="4" creationId="{14C4686E-DD61-BB4A-29A2-BBA5E043EAC5}"/>
          </ac:picMkLst>
        </pc:picChg>
        <pc:picChg chg="mod">
          <ac:chgData name="Singleton, Alexander" userId="eebc576b-daec-4d7c-a7bd-a99093807202" providerId="ADAL" clId="{E8A54634-FF72-44A4-BF1A-42EC28B55B7B}" dt="2022-07-01T07:43:50.488" v="0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E8A54634-FF72-44A4-BF1A-42EC28B55B7B}" dt="2022-07-01T07:59:13.045" v="25" actId="1076"/>
          <ac:picMkLst>
            <pc:docMk/>
            <pc:sldMk cId="1485363311" sldId="385"/>
            <ac:picMk id="8" creationId="{40BC0BC5-69AE-AD2D-6A66-21C7EC17E5E2}"/>
          </ac:picMkLst>
        </pc:picChg>
        <pc:picChg chg="del">
          <ac:chgData name="Singleton, Alexander" userId="eebc576b-daec-4d7c-a7bd-a99093807202" providerId="ADAL" clId="{E8A54634-FF72-44A4-BF1A-42EC28B55B7B}" dt="2022-07-01T07:44:02.237" v="3" actId="478"/>
          <ac:picMkLst>
            <pc:docMk/>
            <pc:sldMk cId="1485363311" sldId="385"/>
            <ac:picMk id="14" creationId="{373E067B-910E-4936-BBC4-7606589BD1F3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5" creationId="{413F0A7C-435D-4C6C-8BD5-9E36A254C87C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6" creationId="{4559804C-91D9-4925-B6B4-730695CA347F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28" creationId="{9532FE9D-A243-2E69-2BB7-69EAD566859B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3" creationId="{96CA6925-3E9A-29AB-4BD1-D46DB917A4D9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4" creationId="{F661829C-E28E-9634-7481-9F89CA753BC7}"/>
          </ac:picMkLst>
        </pc:picChg>
        <pc:picChg chg="add mod">
          <ac:chgData name="Singleton, Alexander" userId="eebc576b-daec-4d7c-a7bd-a99093807202" providerId="ADAL" clId="{E8A54634-FF72-44A4-BF1A-42EC28B55B7B}" dt="2022-07-01T07:47:43.971" v="15" actId="1076"/>
          <ac:picMkLst>
            <pc:docMk/>
            <pc:sldMk cId="1485363311" sldId="385"/>
            <ac:picMk id="35" creationId="{6BF99DFB-CFFE-F0DF-581B-518C4D09EE36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8" creationId="{6CD4EEF7-9BAE-6C76-5EE0-9F27CFD4FFC8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9" creationId="{5C62D97A-A1C8-223F-A1AD-A85976A66219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0" creationId="{B452930C-1E6D-935B-B122-99D29A31713C}"/>
          </ac:picMkLst>
        </pc:picChg>
        <pc:picChg chg="add mod">
          <ac:chgData name="Singleton, Alexander" userId="eebc576b-daec-4d7c-a7bd-a99093807202" providerId="ADAL" clId="{E8A54634-FF72-44A4-BF1A-42EC28B55B7B}" dt="2022-07-01T07:45:06.115" v="13" actId="1076"/>
          <ac:picMkLst>
            <pc:docMk/>
            <pc:sldMk cId="1485363311" sldId="385"/>
            <ac:picMk id="41" creationId="{FAD14A2E-8681-8141-0E5F-9F47F611B0F4}"/>
          </ac:picMkLst>
        </pc:picChg>
        <pc:picChg chg="add mod">
          <ac:chgData name="Singleton, Alexander" userId="eebc576b-daec-4d7c-a7bd-a99093807202" providerId="ADAL" clId="{E8A54634-FF72-44A4-BF1A-42EC28B55B7B}" dt="2022-07-01T07:45:04.868" v="12" actId="1076"/>
          <ac:picMkLst>
            <pc:docMk/>
            <pc:sldMk cId="1485363311" sldId="385"/>
            <ac:picMk id="42" creationId="{EB501E32-E510-2556-7889-7125C263C22E}"/>
          </ac:picMkLst>
        </pc:picChg>
        <pc:picChg chg="add mod">
          <ac:chgData name="Singleton, Alexander" userId="eebc576b-daec-4d7c-a7bd-a99093807202" providerId="ADAL" clId="{E8A54634-FF72-44A4-BF1A-42EC28B55B7B}" dt="2022-07-01T07:44:58.199" v="11" actId="1076"/>
          <ac:picMkLst>
            <pc:docMk/>
            <pc:sldMk cId="1485363311" sldId="385"/>
            <ac:picMk id="43" creationId="{B99B8278-93FF-3E37-7B54-E6271045DEC4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4" creationId="{15B466C7-D072-F459-4633-AC0970474DC2}"/>
          </ac:picMkLst>
        </pc:pic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9" creationId="{1CE53ACF-1FD7-32A8-7FAE-13699715FF87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2" creationId="{C1D5293A-A33A-709F-B365-691029B2D59F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9" creationId="{5F87B8F6-8AF3-B655-5085-F620BB5C26E5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2" creationId="{9D8D90D0-B8AB-1EC5-988E-1D6CA8D01A6A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4" creationId="{2E5BAD98-6A48-A04E-95B5-3B7132A2F51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6" creationId="{1E30384A-D89C-D01B-F6DD-1DD77EDA75F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7" creationId="{03E16FA7-0BBD-6F01-6B61-294F63A70AAC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0" creationId="{420E7E42-6644-F77E-5C7F-AE062B5BFEC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6" creationId="{0D5E65BC-6DE4-52F8-2939-45A4AB5525D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7" creationId="{96061AF4-8B96-21B7-0AC4-DEFC1D44A477}"/>
          </ac:cxnSpMkLst>
        </pc:cxnChg>
      </pc:sldChg>
      <pc:sldChg chg="modSp mod">
        <pc:chgData name="Singleton, Alexander" userId="eebc576b-daec-4d7c-a7bd-a99093807202" providerId="ADAL" clId="{E8A54634-FF72-44A4-BF1A-42EC28B55B7B}" dt="2022-07-01T10:04:24.663" v="453" actId="20577"/>
        <pc:sldMkLst>
          <pc:docMk/>
          <pc:sldMk cId="3866274693" sldId="392"/>
        </pc:sldMkLst>
        <pc:spChg chg="mod">
          <ac:chgData name="Singleton, Alexander" userId="eebc576b-daec-4d7c-a7bd-a99093807202" providerId="ADAL" clId="{E8A54634-FF72-44A4-BF1A-42EC28B55B7B}" dt="2022-07-01T10:04:24.663" v="453" actId="20577"/>
          <ac:spMkLst>
            <pc:docMk/>
            <pc:sldMk cId="3866274693" sldId="392"/>
            <ac:spMk id="14" creationId="{826AAED9-547E-438B-92BF-58E456F02809}"/>
          </ac:spMkLst>
        </pc:spChg>
        <pc:spChg chg="mod">
          <ac:chgData name="Singleton, Alexander" userId="eebc576b-daec-4d7c-a7bd-a99093807202" providerId="ADAL" clId="{E8A54634-FF72-44A4-BF1A-42EC28B55B7B}" dt="2022-07-01T09:59:11.936" v="427" actId="20577"/>
          <ac:spMkLst>
            <pc:docMk/>
            <pc:sldMk cId="3866274693" sldId="392"/>
            <ac:spMk id="19" creationId="{9D745212-4DD0-4256-8511-9A4AB8FFAB4C}"/>
          </ac:spMkLst>
        </pc:spChg>
      </pc:sldChg>
      <pc:sldChg chg="modSp mod">
        <pc:chgData name="Singleton, Alexander" userId="eebc576b-daec-4d7c-a7bd-a99093807202" providerId="ADAL" clId="{E8A54634-FF72-44A4-BF1A-42EC28B55B7B}" dt="2022-07-01T10:12:30.078" v="464" actId="20577"/>
        <pc:sldMkLst>
          <pc:docMk/>
          <pc:sldMk cId="2389000846" sldId="395"/>
        </pc:sldMkLst>
        <pc:spChg chg="mod">
          <ac:chgData name="Singleton, Alexander" userId="eebc576b-daec-4d7c-a7bd-a99093807202" providerId="ADAL" clId="{E8A54634-FF72-44A4-BF1A-42EC28B55B7B}" dt="2022-07-01T10:12:30.078" v="464" actId="20577"/>
          <ac:spMkLst>
            <pc:docMk/>
            <pc:sldMk cId="2389000846" sldId="395"/>
            <ac:spMk id="2" creationId="{2258593A-11CB-4E28-B58E-FCE826F0D725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10:54:07.227" v="491" actId="1076"/>
        <pc:sldMkLst>
          <pc:docMk/>
          <pc:sldMk cId="3470733460" sldId="396"/>
        </pc:sldMkLst>
        <pc:spChg chg="add del mod">
          <ac:chgData name="Singleton, Alexander" userId="eebc576b-daec-4d7c-a7bd-a99093807202" providerId="ADAL" clId="{E8A54634-FF72-44A4-BF1A-42EC28B55B7B}" dt="2022-07-01T10:53:39.834" v="488" actId="21"/>
          <ac:spMkLst>
            <pc:docMk/>
            <pc:sldMk cId="3470733460" sldId="396"/>
            <ac:spMk id="24" creationId="{7FD1941D-3D42-4E93-9CAE-5983F4FDB031}"/>
          </ac:spMkLst>
        </pc:spChg>
        <pc:spChg chg="add mod">
          <ac:chgData name="Singleton, Alexander" userId="eebc576b-daec-4d7c-a7bd-a99093807202" providerId="ADAL" clId="{E8A54634-FF72-44A4-BF1A-42EC28B55B7B}" dt="2022-07-01T10:54:02.818" v="489"/>
          <ac:spMkLst>
            <pc:docMk/>
            <pc:sldMk cId="3470733460" sldId="396"/>
            <ac:spMk id="25" creationId="{FD5B323E-9B48-F01B-13A0-FBAC4B16F4B9}"/>
          </ac:spMkLst>
        </pc:spChg>
        <pc:picChg chg="add del mod">
          <ac:chgData name="Singleton, Alexander" userId="eebc576b-daec-4d7c-a7bd-a99093807202" providerId="ADAL" clId="{E8A54634-FF72-44A4-BF1A-42EC28B55B7B}" dt="2022-07-01T10:54:05.937" v="490" actId="1076"/>
          <ac:picMkLst>
            <pc:docMk/>
            <pc:sldMk cId="3470733460" sldId="396"/>
            <ac:picMk id="34" creationId="{9ECA06E1-7E08-4810-8D09-DD7C61200EDE}"/>
          </ac:picMkLst>
        </pc:picChg>
        <pc:picChg chg="add del mod">
          <ac:chgData name="Singleton, Alexander" userId="eebc576b-daec-4d7c-a7bd-a99093807202" providerId="ADAL" clId="{E8A54634-FF72-44A4-BF1A-42EC28B55B7B}" dt="2022-07-01T10:54:07.227" v="491" actId="1076"/>
          <ac:picMkLst>
            <pc:docMk/>
            <pc:sldMk cId="3470733460" sldId="396"/>
            <ac:picMk id="35" creationId="{3CFC35CF-2389-45B0-ACC2-836C6D1298F1}"/>
          </ac:picMkLst>
        </pc:picChg>
      </pc:sldChg>
      <pc:sldChg chg="modSp mod ord">
        <pc:chgData name="Singleton, Alexander" userId="eebc576b-daec-4d7c-a7bd-a99093807202" providerId="ADAL" clId="{E8A54634-FF72-44A4-BF1A-42EC28B55B7B}" dt="2022-07-05T07:02:09.183" v="735" actId="208"/>
        <pc:sldMkLst>
          <pc:docMk/>
          <pc:sldMk cId="2050292836" sldId="399"/>
        </pc:sldMkLst>
        <pc:spChg chg="mod">
          <ac:chgData name="Singleton, Alexander" userId="eebc576b-daec-4d7c-a7bd-a99093807202" providerId="ADAL" clId="{E8A54634-FF72-44A4-BF1A-42EC28B55B7B}" dt="2022-07-05T07:02:09.183" v="735" actId="208"/>
          <ac:spMkLst>
            <pc:docMk/>
            <pc:sldMk cId="2050292836" sldId="399"/>
            <ac:spMk id="9" creationId="{3D03E149-73D5-4C08-8A94-44135A7D5DA8}"/>
          </ac:spMkLst>
        </pc:spChg>
        <pc:spChg chg="mod">
          <ac:chgData name="Singleton, Alexander" userId="eebc576b-daec-4d7c-a7bd-a99093807202" providerId="ADAL" clId="{E8A54634-FF72-44A4-BF1A-42EC28B55B7B}" dt="2022-07-05T07:01:24.783" v="733" actId="20577"/>
          <ac:spMkLst>
            <pc:docMk/>
            <pc:sldMk cId="2050292836" sldId="399"/>
            <ac:spMk id="12" creationId="{1D6E5EBE-4793-483A-BA3F-5E7672986D4B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17" creationId="{B2BEB2EF-F457-4BF3-9C59-63D4E3BF5BD0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29" creationId="{BDB1AEE6-D50D-44CA-BD1A-16B7E997A05C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87370706" sldId="400"/>
        </pc:sldMkLst>
      </pc:sldChg>
      <pc:sldChg chg="modSp add mod">
        <pc:chgData name="Singleton, Alexander" userId="eebc576b-daec-4d7c-a7bd-a99093807202" providerId="ADAL" clId="{E8A54634-FF72-44A4-BF1A-42EC28B55B7B}" dt="2022-07-05T06:43:53.157" v="578" actId="27636"/>
        <pc:sldMkLst>
          <pc:docMk/>
          <pc:sldMk cId="2205611158" sldId="400"/>
        </pc:sldMkLst>
        <pc:spChg chg="mod">
          <ac:chgData name="Singleton, Alexander" userId="eebc576b-daec-4d7c-a7bd-a99093807202" providerId="ADAL" clId="{E8A54634-FF72-44A4-BF1A-42EC28B55B7B}" dt="2022-07-05T06:43:53.157" v="578" actId="27636"/>
          <ac:spMkLst>
            <pc:docMk/>
            <pc:sldMk cId="2205611158" sldId="400"/>
            <ac:spMk id="2" creationId="{A0E4DAC0-BE39-43FA-B15D-A1703F140764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2065608078" sldId="401"/>
        </pc:sldMkLst>
      </pc:sldChg>
      <pc:sldChg chg="modSp add del mod">
        <pc:chgData name="Singleton, Alexander" userId="eebc576b-daec-4d7c-a7bd-a99093807202" providerId="ADAL" clId="{E8A54634-FF72-44A4-BF1A-42EC28B55B7B}" dt="2022-07-05T07:00:42.867" v="732" actId="47"/>
        <pc:sldMkLst>
          <pc:docMk/>
          <pc:sldMk cId="3270164781" sldId="401"/>
        </pc:sldMkLst>
        <pc:spChg chg="mod">
          <ac:chgData name="Singleton, Alexander" userId="eebc576b-daec-4d7c-a7bd-a99093807202" providerId="ADAL" clId="{E8A54634-FF72-44A4-BF1A-42EC28B55B7B}" dt="2022-07-05T06:43:59.983" v="579"/>
          <ac:spMkLst>
            <pc:docMk/>
            <pc:sldMk cId="3270164781" sldId="401"/>
            <ac:spMk id="2" creationId="{A0E4DAC0-BE39-43FA-B15D-A1703F140764}"/>
          </ac:spMkLst>
        </pc:spChg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066356771" sldId="402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2548013235" sldId="403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504873074" sldId="404"/>
        </pc:sldMkLst>
      </pc:sldChg>
      <pc:sldChg chg="addSp delSp modSp new mod">
        <pc:chgData name="Singleton, Alexander" userId="eebc576b-daec-4d7c-a7bd-a99093807202" providerId="ADAL" clId="{E8A54634-FF72-44A4-BF1A-42EC28B55B7B}" dt="2022-07-01T09:42:21.193" v="397" actId="14100"/>
        <pc:sldMkLst>
          <pc:docMk/>
          <pc:sldMk cId="905211978" sldId="405"/>
        </pc:sldMkLst>
        <pc:spChg chg="mod">
          <ac:chgData name="Singleton, Alexander" userId="eebc576b-daec-4d7c-a7bd-a99093807202" providerId="ADAL" clId="{E8A54634-FF72-44A4-BF1A-42EC28B55B7B}" dt="2022-07-01T08:12:39.956" v="233" actId="20577"/>
          <ac:spMkLst>
            <pc:docMk/>
            <pc:sldMk cId="905211978" sldId="405"/>
            <ac:spMk id="2" creationId="{055480A3-C52C-C5A0-EF2A-6822B29CDEF9}"/>
          </ac:spMkLst>
        </pc:spChg>
        <pc:spChg chg="add del mod">
          <ac:chgData name="Singleton, Alexander" userId="eebc576b-daec-4d7c-a7bd-a99093807202" providerId="ADAL" clId="{E8A54634-FF72-44A4-BF1A-42EC28B55B7B}" dt="2022-07-01T09:29:59.724" v="381" actId="478"/>
          <ac:spMkLst>
            <pc:docMk/>
            <pc:sldMk cId="905211978" sldId="405"/>
            <ac:spMk id="3" creationId="{36E3BAF5-7ED7-397F-1D0C-906E6D12806F}"/>
          </ac:spMkLst>
        </pc:spChg>
        <pc:spChg chg="del">
          <ac:chgData name="Singleton, Alexander" userId="eebc576b-daec-4d7c-a7bd-a99093807202" providerId="ADAL" clId="{E8A54634-FF72-44A4-BF1A-42EC28B55B7B}" dt="2022-07-01T08:12:44.885" v="234" actId="478"/>
          <ac:spMkLst>
            <pc:docMk/>
            <pc:sldMk cId="905211978" sldId="405"/>
            <ac:spMk id="3" creationId="{D08DBA92-342B-ACF9-75CB-2CED990C5E3A}"/>
          </ac:spMkLst>
        </pc:spChg>
        <pc:spChg chg="add del mod">
          <ac:chgData name="Singleton, Alexander" userId="eebc576b-daec-4d7c-a7bd-a99093807202" providerId="ADAL" clId="{E8A54634-FF72-44A4-BF1A-42EC28B55B7B}" dt="2022-07-01T08:23:19.010" v="249"/>
          <ac:spMkLst>
            <pc:docMk/>
            <pc:sldMk cId="905211978" sldId="405"/>
            <ac:spMk id="7" creationId="{CB5349A0-5AE8-C3E2-45E4-150A834681D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0" creationId="{3C19C8BF-BCFD-4016-7FB5-01DDC80F1BB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1" creationId="{E7EDC876-CC23-690C-7602-2F309C8B1184}"/>
          </ac:spMkLst>
        </pc:spChg>
        <pc:spChg chg="add mod">
          <ac:chgData name="Singleton, Alexander" userId="eebc576b-daec-4d7c-a7bd-a99093807202" providerId="ADAL" clId="{E8A54634-FF72-44A4-BF1A-42EC28B55B7B}" dt="2022-07-01T08:23:30.809" v="251" actId="1076"/>
          <ac:spMkLst>
            <pc:docMk/>
            <pc:sldMk cId="905211978" sldId="405"/>
            <ac:spMk id="13" creationId="{164D99EB-E0B7-D68B-AEA8-4BFED80EC427}"/>
          </ac:spMkLst>
        </pc:spChg>
        <pc:spChg chg="add mod">
          <ac:chgData name="Singleton, Alexander" userId="eebc576b-daec-4d7c-a7bd-a99093807202" providerId="ADAL" clId="{E8A54634-FF72-44A4-BF1A-42EC28B55B7B}" dt="2022-07-01T09:42:21.193" v="397" actId="14100"/>
          <ac:spMkLst>
            <pc:docMk/>
            <pc:sldMk cId="905211978" sldId="405"/>
            <ac:spMk id="15" creationId="{72E1A09E-AB50-4D8D-184B-20BC16012969}"/>
          </ac:spMkLst>
        </pc:spChg>
        <pc:spChg chg="add mod">
          <ac:chgData name="Singleton, Alexander" userId="eebc576b-daec-4d7c-a7bd-a99093807202" providerId="ADAL" clId="{E8A54634-FF72-44A4-BF1A-42EC28B55B7B}" dt="2022-07-01T08:28:34.955" v="258" actId="1076"/>
          <ac:spMkLst>
            <pc:docMk/>
            <pc:sldMk cId="905211978" sldId="405"/>
            <ac:spMk id="16" creationId="{C9E7CE43-FACB-ECF8-3B75-BD588B785728}"/>
          </ac:spMkLst>
        </pc:spChg>
        <pc:picChg chg="add del mod modCrop">
          <ac:chgData name="Singleton, Alexander" userId="eebc576b-daec-4d7c-a7bd-a99093807202" providerId="ADAL" clId="{E8A54634-FF72-44A4-BF1A-42EC28B55B7B}" dt="2022-07-01T08:23:07.572" v="241" actId="478"/>
          <ac:picMkLst>
            <pc:docMk/>
            <pc:sldMk cId="905211978" sldId="405"/>
            <ac:picMk id="4" creationId="{EB5D3799-E05D-9C3E-26B1-EEA43CB72C77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5" creationId="{19BA791B-087B-96CA-33E0-0C080D5B48A8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6" creationId="{E4A49D58-9DB7-749B-124F-F5BD37EA2BE5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8" creationId="{A25BEB2E-4FC8-F097-BB43-D9165EE925E9}"/>
          </ac:picMkLst>
        </pc:picChg>
        <pc:picChg chg="add mod">
          <ac:chgData name="Singleton, Alexander" userId="eebc576b-daec-4d7c-a7bd-a99093807202" providerId="ADAL" clId="{E8A54634-FF72-44A4-BF1A-42EC28B55B7B}" dt="2022-07-01T08:40:17.551" v="262" actId="1076"/>
          <ac:picMkLst>
            <pc:docMk/>
            <pc:sldMk cId="905211978" sldId="405"/>
            <ac:picMk id="9" creationId="{3B3A405E-7EF4-5068-9914-2E918BE60913}"/>
          </ac:picMkLst>
        </pc:picChg>
        <pc:picChg chg="add mod">
          <ac:chgData name="Singleton, Alexander" userId="eebc576b-daec-4d7c-a7bd-a99093807202" providerId="ADAL" clId="{E8A54634-FF72-44A4-BF1A-42EC28B55B7B}" dt="2022-07-01T08:23:30.809" v="251" actId="1076"/>
          <ac:picMkLst>
            <pc:docMk/>
            <pc:sldMk cId="905211978" sldId="405"/>
            <ac:picMk id="12" creationId="{220D0E49-3625-1CCC-025A-FCC9F78FBEE0}"/>
          </ac:picMkLst>
        </pc:picChg>
        <pc:picChg chg="add mod">
          <ac:chgData name="Singleton, Alexander" userId="eebc576b-daec-4d7c-a7bd-a99093807202" providerId="ADAL" clId="{E8A54634-FF72-44A4-BF1A-42EC28B55B7B}" dt="2022-07-01T08:27:20.428" v="252" actId="1076"/>
          <ac:picMkLst>
            <pc:docMk/>
            <pc:sldMk cId="905211978" sldId="405"/>
            <ac:picMk id="14" creationId="{AB8DE90F-C72F-7538-6776-AA1E8225EB69}"/>
          </ac:picMkLst>
        </pc:picChg>
      </pc:sldChg>
      <pc:sldChg chg="addSp delSp modSp new del mod">
        <pc:chgData name="Singleton, Alexander" userId="eebc576b-daec-4d7c-a7bd-a99093807202" providerId="ADAL" clId="{E8A54634-FF72-44A4-BF1A-42EC28B55B7B}" dt="2022-07-07T06:45:44.301" v="2596" actId="47"/>
        <pc:sldMkLst>
          <pc:docMk/>
          <pc:sldMk cId="39116861" sldId="406"/>
        </pc:sldMkLst>
        <pc:spChg chg="mod">
          <ac:chgData name="Singleton, Alexander" userId="eebc576b-daec-4d7c-a7bd-a99093807202" providerId="ADAL" clId="{E8A54634-FF72-44A4-BF1A-42EC28B55B7B}" dt="2022-07-01T08:47:06.746" v="346" actId="20577"/>
          <ac:spMkLst>
            <pc:docMk/>
            <pc:sldMk cId="39116861" sldId="406"/>
            <ac:spMk id="2" creationId="{BED2BC4E-9B7F-E2D5-C5E3-3709EC493175}"/>
          </ac:spMkLst>
        </pc:spChg>
        <pc:spChg chg="del">
          <ac:chgData name="Singleton, Alexander" userId="eebc576b-daec-4d7c-a7bd-a99093807202" providerId="ADAL" clId="{E8A54634-FF72-44A4-BF1A-42EC28B55B7B}" dt="2022-07-01T08:46:45.250" v="328" actId="478"/>
          <ac:spMkLst>
            <pc:docMk/>
            <pc:sldMk cId="39116861" sldId="406"/>
            <ac:spMk id="3" creationId="{D4C62C0B-7088-36C4-A711-D6B1E1BD3F36}"/>
          </ac:spMkLst>
        </pc:spChg>
        <pc:spChg chg="add del mod">
          <ac:chgData name="Singleton, Alexander" userId="eebc576b-daec-4d7c-a7bd-a99093807202" providerId="ADAL" clId="{E8A54634-FF72-44A4-BF1A-42EC28B55B7B}" dt="2022-07-01T09:42:29.214" v="398" actId="478"/>
          <ac:spMkLst>
            <pc:docMk/>
            <pc:sldMk cId="39116861" sldId="406"/>
            <ac:spMk id="4" creationId="{911FFF63-DD59-75C7-B658-CCDF5FEF6B98}"/>
          </ac:spMkLst>
        </pc:spChg>
        <pc:spChg chg="add mod">
          <ac:chgData name="Singleton, Alexander" userId="eebc576b-daec-4d7c-a7bd-a99093807202" providerId="ADAL" clId="{E8A54634-FF72-44A4-BF1A-42EC28B55B7B}" dt="2022-07-01T09:42:29.459" v="399"/>
          <ac:spMkLst>
            <pc:docMk/>
            <pc:sldMk cId="39116861" sldId="406"/>
            <ac:spMk id="11" creationId="{30F05EB1-FAAC-6740-7FF5-7EF10F779A80}"/>
          </ac:spMkLst>
        </pc:spChg>
        <pc:picChg chg="add mod">
          <ac:chgData name="Singleton, Alexander" userId="eebc576b-daec-4d7c-a7bd-a99093807202" providerId="ADAL" clId="{E8A54634-FF72-44A4-BF1A-42EC28B55B7B}" dt="2022-07-01T09:32:19.860" v="386" actId="1076"/>
          <ac:picMkLst>
            <pc:docMk/>
            <pc:sldMk cId="39116861" sldId="406"/>
            <ac:picMk id="6" creationId="{FFF92EE2-D95A-54A4-70D8-48BEF2BE8CA7}"/>
          </ac:picMkLst>
        </pc:picChg>
        <pc:picChg chg="add del">
          <ac:chgData name="Singleton, Alexander" userId="eebc576b-daec-4d7c-a7bd-a99093807202" providerId="ADAL" clId="{E8A54634-FF72-44A4-BF1A-42EC28B55B7B}" dt="2022-07-01T09:29:43.252" v="378" actId="22"/>
          <ac:picMkLst>
            <pc:docMk/>
            <pc:sldMk cId="39116861" sldId="406"/>
            <ac:picMk id="8" creationId="{AAE8B3D9-53A4-371F-099F-EA70C9E2F505}"/>
          </ac:picMkLst>
        </pc:picChg>
        <pc:picChg chg="add mod">
          <ac:chgData name="Singleton, Alexander" userId="eebc576b-daec-4d7c-a7bd-a99093807202" providerId="ADAL" clId="{E8A54634-FF72-44A4-BF1A-42EC28B55B7B}" dt="2022-07-01T09:34:09.840" v="396" actId="1076"/>
          <ac:picMkLst>
            <pc:docMk/>
            <pc:sldMk cId="39116861" sldId="406"/>
            <ac:picMk id="10" creationId="{D328B415-DE07-27A3-DB46-91A372B8CAE2}"/>
          </ac:picMkLst>
        </pc:picChg>
      </pc:sldChg>
      <pc:sldChg chg="add del mod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221939934" sldId="406"/>
        </pc:sldMkLst>
      </pc:sldChg>
      <pc:sldChg chg="delSp add del mod delAnim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656273559" sldId="407"/>
        </pc:sldMkLst>
        <pc:spChg chg="del">
          <ac:chgData name="Singleton, Alexander" userId="eebc576b-daec-4d7c-a7bd-a99093807202" providerId="ADAL" clId="{E8A54634-FF72-44A4-BF1A-42EC28B55B7B}" dt="2022-07-01T08:46:04.275" v="325" actId="478"/>
          <ac:spMkLst>
            <pc:docMk/>
            <pc:sldMk cId="656273559" sldId="407"/>
            <ac:spMk id="6" creationId="{2F7A92C7-D0FA-4D25-819B-BF3271435A0B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7T05:40:51.538" v="2586" actId="27636"/>
        <pc:sldMkLst>
          <pc:docMk/>
          <pc:sldMk cId="1397883808" sldId="407"/>
        </pc:sldMkLst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2" creationId="{80098464-1AB6-C60F-39E1-19DAEBEC092B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3" creationId="{3CF4F5CF-AE7F-FC64-3688-7C8D74EE3550}"/>
          </ac:spMkLst>
        </pc:spChg>
        <pc:spChg chg="mod">
          <ac:chgData name="Singleton, Alexander" userId="eebc576b-daec-4d7c-a7bd-a99093807202" providerId="ADAL" clId="{E8A54634-FF72-44A4-BF1A-42EC28B55B7B}" dt="2022-07-07T05:40:51.538" v="2586" actId="27636"/>
          <ac:spMkLst>
            <pc:docMk/>
            <pc:sldMk cId="1397883808" sldId="407"/>
            <ac:spMk id="4" creationId="{FC2428A0-879A-D374-4C5A-5E7944B2D271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6" creationId="{7CFF1834-DA82-13D9-8386-FBA4634F12EE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8" creationId="{8ADAA6B8-7AC1-5E3D-36C0-FADD4915117C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10" creationId="{1FFD4201-492A-8F06-C0D9-6EC203DF2C2B}"/>
          </ac:spMkLst>
        </pc:spChg>
        <pc:spChg chg="add del">
          <ac:chgData name="Singleton, Alexander" userId="eebc576b-daec-4d7c-a7bd-a99093807202" providerId="ADAL" clId="{E8A54634-FF72-44A4-BF1A-42EC28B55B7B}" dt="2022-07-05T13:22:11.971" v="2074" actId="478"/>
          <ac:spMkLst>
            <pc:docMk/>
            <pc:sldMk cId="1397883808" sldId="407"/>
            <ac:spMk id="14" creationId="{3B42335F-5466-DFBE-3B6D-1980880CFDA2}"/>
          </ac:spMkLst>
        </pc:sp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5" creationId="{89AB2B51-C06C-32E3-29BD-20889F50250B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7" creationId="{606DFC4C-60F4-5571-F821-9D954CF058A9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9" creationId="{C87FAFE6-3A93-411F-85A4-74F522A1DB2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13" creationId="{02E7F7AF-C73A-1F94-2AF0-F9E78E598AFE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7" creationId="{B1872C3F-7EB7-FDF7-BE69-8F6D25C6AFFA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9" creationId="{4485F0FF-5394-00A6-894E-ECD5C66A1E21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1" creationId="{C01509E6-A5B4-99A7-A166-AA72CE96AE07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3" creationId="{423929AF-5368-602C-384D-8A411700E14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25" creationId="{9F52221B-2464-27EF-AE47-A03BD11D9DCE}"/>
          </ac:picMkLst>
        </pc:picChg>
      </pc:sldChg>
      <pc:sldChg chg="del">
        <pc:chgData name="Singleton, Alexander" userId="eebc576b-daec-4d7c-a7bd-a99093807202" providerId="ADAL" clId="{E8A54634-FF72-44A4-BF1A-42EC28B55B7B}" dt="2022-07-07T05:40:16.342" v="2567" actId="47"/>
        <pc:sldMkLst>
          <pc:docMk/>
          <pc:sldMk cId="1667287157" sldId="408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81088073" sldId="409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395361451" sldId="413"/>
        </pc:sldMkLst>
      </pc:sldChg>
      <pc:sldChg chg="modSp mod">
        <pc:chgData name="Singleton, Alexander" userId="eebc576b-daec-4d7c-a7bd-a99093807202" providerId="ADAL" clId="{E8A54634-FF72-44A4-BF1A-42EC28B55B7B}" dt="2022-07-07T05:39:54" v="2566" actId="20577"/>
        <pc:sldMkLst>
          <pc:docMk/>
          <pc:sldMk cId="529523213" sldId="414"/>
        </pc:sldMkLst>
        <pc:spChg chg="mod">
          <ac:chgData name="Singleton, Alexander" userId="eebc576b-daec-4d7c-a7bd-a99093807202" providerId="ADAL" clId="{E8A54634-FF72-44A4-BF1A-42EC28B55B7B}" dt="2022-07-07T05:39:54" v="2566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del">
        <pc:chgData name="Singleton, Alexander" userId="eebc576b-daec-4d7c-a7bd-a99093807202" providerId="ADAL" clId="{E8A54634-FF72-44A4-BF1A-42EC28B55B7B}" dt="2022-07-05T08:56:25.943" v="1025" actId="47"/>
        <pc:sldMkLst>
          <pc:docMk/>
          <pc:sldMk cId="2207578517" sldId="419"/>
        </pc:sldMkLst>
      </pc:sldChg>
      <pc:sldChg chg="addSp modSp mod">
        <pc:chgData name="Singleton, Alexander" userId="eebc576b-daec-4d7c-a7bd-a99093807202" providerId="ADAL" clId="{E8A54634-FF72-44A4-BF1A-42EC28B55B7B}" dt="2022-07-07T05:50:57.508" v="2593" actId="115"/>
        <pc:sldMkLst>
          <pc:docMk/>
          <pc:sldMk cId="1217180828" sldId="420"/>
        </pc:sldMkLst>
        <pc:spChg chg="mod">
          <ac:chgData name="Singleton, Alexander" userId="eebc576b-daec-4d7c-a7bd-a99093807202" providerId="ADAL" clId="{E8A54634-FF72-44A4-BF1A-42EC28B55B7B}" dt="2022-07-07T05:50:57.508" v="2593" actId="115"/>
          <ac:spMkLst>
            <pc:docMk/>
            <pc:sldMk cId="1217180828" sldId="420"/>
            <ac:spMk id="3" creationId="{1DC2AEDC-CDE7-8C04-481A-6EB73F0C1381}"/>
          </ac:spMkLst>
        </pc:spChg>
        <pc:picChg chg="add mod">
          <ac:chgData name="Singleton, Alexander" userId="eebc576b-daec-4d7c-a7bd-a99093807202" providerId="ADAL" clId="{E8A54634-FF72-44A4-BF1A-42EC28B55B7B}" dt="2022-07-07T05:50:37.093" v="2592" actId="1076"/>
          <ac:picMkLst>
            <pc:docMk/>
            <pc:sldMk cId="1217180828" sldId="420"/>
            <ac:picMk id="4" creationId="{4BDA902A-15F3-933E-7099-E58551BA9514}"/>
          </ac:picMkLst>
        </pc:picChg>
      </pc:sldChg>
      <pc:sldChg chg="modSp mod">
        <pc:chgData name="Singleton, Alexander" userId="eebc576b-daec-4d7c-a7bd-a99093807202" providerId="ADAL" clId="{E8A54634-FF72-44A4-BF1A-42EC28B55B7B}" dt="2022-07-05T06:37:52.352" v="496" actId="113"/>
        <pc:sldMkLst>
          <pc:docMk/>
          <pc:sldMk cId="2222474458" sldId="424"/>
        </pc:sldMkLst>
        <pc:spChg chg="mod">
          <ac:chgData name="Singleton, Alexander" userId="eebc576b-daec-4d7c-a7bd-a99093807202" providerId="ADAL" clId="{E8A54634-FF72-44A4-BF1A-42EC28B55B7B}" dt="2022-07-05T06:37:52.352" v="496" actId="113"/>
          <ac:spMkLst>
            <pc:docMk/>
            <pc:sldMk cId="2222474458" sldId="424"/>
            <ac:spMk id="3" creationId="{5F057F9A-04E9-18B9-E148-97A983E074A0}"/>
          </ac:spMkLst>
        </pc:spChg>
      </pc:sldChg>
      <pc:sldChg chg="modSp mod">
        <pc:chgData name="Singleton, Alexander" userId="eebc576b-daec-4d7c-a7bd-a99093807202" providerId="ADAL" clId="{E8A54634-FF72-44A4-BF1A-42EC28B55B7B}" dt="2022-07-05T06:43:27.388" v="559" actId="20577"/>
        <pc:sldMkLst>
          <pc:docMk/>
          <pc:sldMk cId="3322783527" sldId="425"/>
        </pc:sldMkLst>
        <pc:spChg chg="mod">
          <ac:chgData name="Singleton, Alexander" userId="eebc576b-daec-4d7c-a7bd-a99093807202" providerId="ADAL" clId="{E8A54634-FF72-44A4-BF1A-42EC28B55B7B}" dt="2022-07-05T06:43:27.388" v="559" actId="20577"/>
          <ac:spMkLst>
            <pc:docMk/>
            <pc:sldMk cId="3322783527" sldId="425"/>
            <ac:spMk id="3" creationId="{68BC2D31-F791-FC05-DF63-B4DBC00A572D}"/>
          </ac:spMkLst>
        </pc:spChg>
      </pc:sldChg>
      <pc:sldChg chg="addSp delSp modSp mod modClrScheme chgLayout">
        <pc:chgData name="Singleton, Alexander" userId="eebc576b-daec-4d7c-a7bd-a99093807202" providerId="ADAL" clId="{E8A54634-FF72-44A4-BF1A-42EC28B55B7B}" dt="2022-07-05T08:55:25.407" v="1024" actId="20577"/>
        <pc:sldMkLst>
          <pc:docMk/>
          <pc:sldMk cId="2808088566" sldId="426"/>
        </pc:sldMkLst>
        <pc:spChg chg="add del mod ord">
          <ac:chgData name="Singleton, Alexander" userId="eebc576b-daec-4d7c-a7bd-a99093807202" providerId="ADAL" clId="{E8A54634-FF72-44A4-BF1A-42EC28B55B7B}" dt="2022-07-05T07:33:38.425" v="783" actId="700"/>
          <ac:spMkLst>
            <pc:docMk/>
            <pc:sldMk cId="2808088566" sldId="426"/>
            <ac:spMk id="2" creationId="{8A9A0ACB-959A-1111-6A2E-5140DB2658A7}"/>
          </ac:spMkLst>
        </pc:spChg>
        <pc:spChg chg="del mod ord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4" creationId="{E2FB1E4A-A398-BB86-90F6-A511E2DE3F6D}"/>
          </ac:spMkLst>
        </pc:spChg>
        <pc:spChg chg="del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5" creationId="{B8D95CCD-2651-FE9F-E9A3-6C4F55DC90C6}"/>
          </ac:spMkLst>
        </pc:spChg>
        <pc:spChg chg="add mod ord">
          <ac:chgData name="Singleton, Alexander" userId="eebc576b-daec-4d7c-a7bd-a99093807202" providerId="ADAL" clId="{E8A54634-FF72-44A4-BF1A-42EC28B55B7B}" dt="2022-07-05T08:54:11.323" v="901" actId="20577"/>
          <ac:spMkLst>
            <pc:docMk/>
            <pc:sldMk cId="2808088566" sldId="426"/>
            <ac:spMk id="7" creationId="{454AAAFA-3DE3-F93D-9CA5-EE08AB7A1B35}"/>
          </ac:spMkLst>
        </pc:spChg>
        <pc:spChg chg="add mod ord">
          <ac:chgData name="Singleton, Alexander" userId="eebc576b-daec-4d7c-a7bd-a99093807202" providerId="ADAL" clId="{E8A54634-FF72-44A4-BF1A-42EC28B55B7B}" dt="2022-07-05T08:55:25.407" v="1024" actId="20577"/>
          <ac:spMkLst>
            <pc:docMk/>
            <pc:sldMk cId="2808088566" sldId="426"/>
            <ac:spMk id="8" creationId="{F718BC77-D39A-1020-9B77-E525BFA1932A}"/>
          </ac:spMkLst>
        </pc:spChg>
        <pc:picChg chg="add mod">
          <ac:chgData name="Singleton, Alexander" userId="eebc576b-daec-4d7c-a7bd-a99093807202" providerId="ADAL" clId="{E8A54634-FF72-44A4-BF1A-42EC28B55B7B}" dt="2022-07-05T07:35:05.127" v="864" actId="1076"/>
          <ac:picMkLst>
            <pc:docMk/>
            <pc:sldMk cId="2808088566" sldId="426"/>
            <ac:picMk id="6" creationId="{20F518BE-36C7-C00F-A621-2DC1A055E312}"/>
          </ac:picMkLst>
        </pc:picChg>
        <pc:picChg chg="add mod modCrop">
          <ac:chgData name="Singleton, Alexander" userId="eebc576b-daec-4d7c-a7bd-a99093807202" providerId="ADAL" clId="{E8A54634-FF72-44A4-BF1A-42EC28B55B7B}" dt="2022-07-05T08:53:02.829" v="870" actId="14100"/>
          <ac:picMkLst>
            <pc:docMk/>
            <pc:sldMk cId="2808088566" sldId="426"/>
            <ac:picMk id="10" creationId="{6034A913-7F36-B890-5DF1-FE94977E71C6}"/>
          </ac:picMkLst>
        </pc:picChg>
        <pc:picChg chg="add mod">
          <ac:chgData name="Singleton, Alexander" userId="eebc576b-daec-4d7c-a7bd-a99093807202" providerId="ADAL" clId="{E8A54634-FF72-44A4-BF1A-42EC28B55B7B}" dt="2022-07-05T08:53:54.346" v="887" actId="1076"/>
          <ac:picMkLst>
            <pc:docMk/>
            <pc:sldMk cId="2808088566" sldId="426"/>
            <ac:picMk id="12" creationId="{86FEFF16-C1E3-32EC-9423-364C71ED6ABF}"/>
          </ac:picMkLst>
        </pc:picChg>
        <pc:picChg chg="add mod">
          <ac:chgData name="Singleton, Alexander" userId="eebc576b-daec-4d7c-a7bd-a99093807202" providerId="ADAL" clId="{E8A54634-FF72-44A4-BF1A-42EC28B55B7B}" dt="2022-07-05T07:35:07.528" v="865" actId="1076"/>
          <ac:picMkLst>
            <pc:docMk/>
            <pc:sldMk cId="2808088566" sldId="426"/>
            <ac:picMk id="2050" creationId="{6D0079CA-5F20-12AB-7B8B-27D2020476F0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7:00:23.373" v="731" actId="1076"/>
        <pc:sldMkLst>
          <pc:docMk/>
          <pc:sldMk cId="2058974314" sldId="427"/>
        </pc:sldMkLst>
        <pc:spChg chg="del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2" creationId="{E89AB8DF-C668-1FAF-0829-C913745AEFA4}"/>
          </ac:spMkLst>
        </pc:spChg>
        <pc:spChg chg="del mod ord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3" creationId="{ECF344A2-1B7D-5AE4-1EEA-2673C76D5854}"/>
          </ac:spMkLst>
        </pc:spChg>
        <pc:spChg chg="add mod ord">
          <ac:chgData name="Singleton, Alexander" userId="eebc576b-daec-4d7c-a7bd-a99093807202" providerId="ADAL" clId="{E8A54634-FF72-44A4-BF1A-42EC28B55B7B}" dt="2022-07-05T06:50:11.227" v="692" actId="20577"/>
          <ac:spMkLst>
            <pc:docMk/>
            <pc:sldMk cId="2058974314" sldId="427"/>
            <ac:spMk id="4" creationId="{8745AD25-FF78-C77A-993F-EEB208DA4AA8}"/>
          </ac:spMkLst>
        </pc:spChg>
        <pc:spChg chg="add mod ord">
          <ac:chgData name="Singleton, Alexander" userId="eebc576b-daec-4d7c-a7bd-a99093807202" providerId="ADAL" clId="{E8A54634-FF72-44A4-BF1A-42EC28B55B7B}" dt="2022-07-05T06:56:15.867" v="728" actId="20577"/>
          <ac:spMkLst>
            <pc:docMk/>
            <pc:sldMk cId="2058974314" sldId="427"/>
            <ac:spMk id="5" creationId="{7E7FD88E-508C-2FE0-ECBF-50BEE594A6E0}"/>
          </ac:spMkLst>
        </pc:spChg>
        <pc:graphicFrameChg chg="add del mod">
          <ac:chgData name="Singleton, Alexander" userId="eebc576b-daec-4d7c-a7bd-a99093807202" providerId="ADAL" clId="{E8A54634-FF72-44A4-BF1A-42EC28B55B7B}" dt="2022-07-05T06:54:08.742" v="697" actId="478"/>
          <ac:graphicFrameMkLst>
            <pc:docMk/>
            <pc:sldMk cId="2058974314" sldId="427"/>
            <ac:graphicFrameMk id="8" creationId="{CB343DA8-1616-2824-C047-9031D85401B2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06:53:40.075" v="695" actId="478"/>
          <ac:picMkLst>
            <pc:docMk/>
            <pc:sldMk cId="2058974314" sldId="427"/>
            <ac:picMk id="7" creationId="{DF82FE23-9653-8BE5-F5BA-56948FAA46E4}"/>
          </ac:picMkLst>
        </pc:picChg>
        <pc:picChg chg="add mod">
          <ac:chgData name="Singleton, Alexander" userId="eebc576b-daec-4d7c-a7bd-a99093807202" providerId="ADAL" clId="{E8A54634-FF72-44A4-BF1A-42EC28B55B7B}" dt="2022-07-05T07:00:23.373" v="731" actId="1076"/>
          <ac:picMkLst>
            <pc:docMk/>
            <pc:sldMk cId="2058974314" sldId="427"/>
            <ac:picMk id="10" creationId="{6EF13A76-98B3-6186-9C51-049B9D50387F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9:21:52.098" v="1092" actId="1076"/>
        <pc:sldMkLst>
          <pc:docMk/>
          <pc:sldMk cId="3675067561" sldId="428"/>
        </pc:sldMkLst>
        <pc:spChg chg="del mod ord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2" creationId="{F5B6815F-9C4F-17C2-9D5C-590924C6DC4A}"/>
          </ac:spMkLst>
        </pc:spChg>
        <pc:spChg chg="del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3" creationId="{3E8B83BA-E3AD-2FF2-43F5-20CE428E3E98}"/>
          </ac:spMkLst>
        </pc:spChg>
        <pc:spChg chg="add mod ord">
          <ac:chgData name="Singleton, Alexander" userId="eebc576b-daec-4d7c-a7bd-a99093807202" providerId="ADAL" clId="{E8A54634-FF72-44A4-BF1A-42EC28B55B7B}" dt="2022-07-05T08:58:01.093" v="1032"/>
          <ac:spMkLst>
            <pc:docMk/>
            <pc:sldMk cId="3675067561" sldId="428"/>
            <ac:spMk id="4" creationId="{28034081-D331-11CF-0780-7AF968D309B9}"/>
          </ac:spMkLst>
        </pc:spChg>
        <pc:picChg chg="add mod">
          <ac:chgData name="Singleton, Alexander" userId="eebc576b-daec-4d7c-a7bd-a99093807202" providerId="ADAL" clId="{E8A54634-FF72-44A4-BF1A-42EC28B55B7B}" dt="2022-07-05T09:21:52.098" v="1092" actId="1076"/>
          <ac:picMkLst>
            <pc:docMk/>
            <pc:sldMk cId="3675067561" sldId="428"/>
            <ac:picMk id="6" creationId="{A2594D7C-20F0-4D6A-E42A-D7BCD1F41B5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8" creationId="{1DE9CE4B-CE89-DF89-954E-209A52F29FA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0" creationId="{44F168A6-6BF3-4C3A-03FA-C0D78038407D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2" creationId="{3E66C4F4-0F53-5BF7-A87C-80374DBC2816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4" creationId="{A628B2DC-C66F-CF41-E368-F5C0BF3F0D7A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6" creationId="{CA4D2994-CAD6-D187-79EF-3C0AAFAAAF13}"/>
          </ac:picMkLst>
        </pc:picChg>
        <pc:picChg chg="add del mod">
          <ac:chgData name="Singleton, Alexander" userId="eebc576b-daec-4d7c-a7bd-a99093807202" providerId="ADAL" clId="{E8A54634-FF72-44A4-BF1A-42EC28B55B7B}" dt="2022-07-05T09:10:09.643" v="1070" actId="478"/>
          <ac:picMkLst>
            <pc:docMk/>
            <pc:sldMk cId="3675067561" sldId="428"/>
            <ac:picMk id="17" creationId="{EA69D7D1-5AE3-0939-2859-81E275E01CD8}"/>
          </ac:picMkLst>
        </pc:picChg>
        <pc:picChg chg="add mod">
          <ac:chgData name="Singleton, Alexander" userId="eebc576b-daec-4d7c-a7bd-a99093807202" providerId="ADAL" clId="{E8A54634-FF72-44A4-BF1A-42EC28B55B7B}" dt="2022-07-05T09:14:22.857" v="1083" actId="1076"/>
          <ac:picMkLst>
            <pc:docMk/>
            <pc:sldMk cId="3675067561" sldId="428"/>
            <ac:picMk id="18" creationId="{3F6159C6-DBF5-89A1-B796-EDDB3B41313C}"/>
          </ac:picMkLst>
        </pc:picChg>
        <pc:picChg chg="add mod">
          <ac:chgData name="Singleton, Alexander" userId="eebc576b-daec-4d7c-a7bd-a99093807202" providerId="ADAL" clId="{E8A54634-FF72-44A4-BF1A-42EC28B55B7B}" dt="2022-07-05T09:14:18.433" v="1081" actId="1076"/>
          <ac:picMkLst>
            <pc:docMk/>
            <pc:sldMk cId="3675067561" sldId="428"/>
            <ac:picMk id="19" creationId="{3F199707-C912-8AA4-EF3D-588E8788AE35}"/>
          </ac:picMkLst>
        </pc:picChg>
        <pc:picChg chg="add mod">
          <ac:chgData name="Singleton, Alexander" userId="eebc576b-daec-4d7c-a7bd-a99093807202" providerId="ADAL" clId="{E8A54634-FF72-44A4-BF1A-42EC28B55B7B}" dt="2022-07-05T09:14:21.337" v="1082" actId="1076"/>
          <ac:picMkLst>
            <pc:docMk/>
            <pc:sldMk cId="3675067561" sldId="428"/>
            <ac:picMk id="20" creationId="{1FCEBD55-BE8D-30B4-DF7E-6AF7EFAF23BC}"/>
          </ac:picMkLst>
        </pc:picChg>
        <pc:picChg chg="add mod">
          <ac:chgData name="Singleton, Alexander" userId="eebc576b-daec-4d7c-a7bd-a99093807202" providerId="ADAL" clId="{E8A54634-FF72-44A4-BF1A-42EC28B55B7B}" dt="2022-07-05T09:21:36.414" v="1089" actId="1076"/>
          <ac:picMkLst>
            <pc:docMk/>
            <pc:sldMk cId="3675067561" sldId="428"/>
            <ac:picMk id="3074" creationId="{3610DD9F-82AD-306D-C618-22C9E8D89BAC}"/>
          </ac:picMkLst>
        </pc:picChg>
      </pc:sldChg>
      <pc:sldChg chg="addSp delSp modSp new add del mod">
        <pc:chgData name="Singleton, Alexander" userId="eebc576b-daec-4d7c-a7bd-a99093807202" providerId="ADAL" clId="{E8A54634-FF72-44A4-BF1A-42EC28B55B7B}" dt="2022-07-05T13:21:40.076" v="2072" actId="47"/>
        <pc:sldMkLst>
          <pc:docMk/>
          <pc:sldMk cId="4166686864" sldId="429"/>
        </pc:sldMkLst>
        <pc:spChg chg="del">
          <ac:chgData name="Singleton, Alexander" userId="eebc576b-daec-4d7c-a7bd-a99093807202" providerId="ADAL" clId="{E8A54634-FF72-44A4-BF1A-42EC28B55B7B}" dt="2022-07-05T09:09:21.291" v="1059" actId="478"/>
          <ac:spMkLst>
            <pc:docMk/>
            <pc:sldMk cId="4166686864" sldId="429"/>
            <ac:spMk id="2" creationId="{627C92AE-0765-D8B7-759E-D5368C0912D9}"/>
          </ac:spMkLst>
        </pc:spChg>
        <pc:picChg chg="add del mod">
          <ac:chgData name="Singleton, Alexander" userId="eebc576b-daec-4d7c-a7bd-a99093807202" providerId="ADAL" clId="{E8A54634-FF72-44A4-BF1A-42EC28B55B7B}" dt="2022-07-05T09:09:28.019" v="1062" actId="478"/>
          <ac:picMkLst>
            <pc:docMk/>
            <pc:sldMk cId="4166686864" sldId="429"/>
            <ac:picMk id="3" creationId="{3108A455-7EFF-8A9F-ABBB-414D5DC26A78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4" creationId="{6B09C626-323B-36C9-BF58-0AE656A060E7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5" creationId="{32ADF3F0-75C8-8547-A2B0-6C39D54C27E6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6" creationId="{76B78BFF-A72F-E1FE-E435-AB14E533B724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7" creationId="{1765FA3C-B9BC-9FEE-1E35-3AD69CBFB9E0}"/>
          </ac:picMkLst>
        </pc:picChg>
      </pc:sldChg>
      <pc:sldChg chg="modSp add mod chgLayout">
        <pc:chgData name="Singleton, Alexander" userId="eebc576b-daec-4d7c-a7bd-a99093807202" providerId="ADAL" clId="{E8A54634-FF72-44A4-BF1A-42EC28B55B7B}" dt="2022-07-05T09:38:18.816" v="1307" actId="700"/>
        <pc:sldMkLst>
          <pc:docMk/>
          <pc:sldMk cId="4126718605" sldId="430"/>
        </pc:sldMkLst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2" creationId="{7E5A094F-78E0-5B71-C8CB-AFE8BA8038A1}"/>
          </ac:spMkLst>
        </pc:spChg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3" creationId="{68BC2D31-F791-FC05-DF63-B4DBC00A572D}"/>
          </ac:spMkLst>
        </pc:spChg>
      </pc:sldChg>
      <pc:sldChg chg="addSp delSp modSp new mod modClrScheme chgLayout">
        <pc:chgData name="Singleton, Alexander" userId="eebc576b-daec-4d7c-a7bd-a99093807202" providerId="ADAL" clId="{E8A54634-FF72-44A4-BF1A-42EC28B55B7B}" dt="2022-07-07T07:04:54.254" v="2604" actId="20577"/>
        <pc:sldMkLst>
          <pc:docMk/>
          <pc:sldMk cId="2292608659" sldId="431"/>
        </pc:sldMkLst>
        <pc:spChg chg="del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2" creationId="{70D630FD-3A8C-00DC-6788-034807440F17}"/>
          </ac:spMkLst>
        </pc:spChg>
        <pc:spChg chg="del mod ord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3" creationId="{BC38C122-2F97-0E0D-18D8-E07A2990DF66}"/>
          </ac:spMkLst>
        </pc:spChg>
        <pc:spChg chg="add mod ord">
          <ac:chgData name="Singleton, Alexander" userId="eebc576b-daec-4d7c-a7bd-a99093807202" providerId="ADAL" clId="{E8A54634-FF72-44A4-BF1A-42EC28B55B7B}" dt="2022-07-05T10:55:31.162" v="1384" actId="700"/>
          <ac:spMkLst>
            <pc:docMk/>
            <pc:sldMk cId="2292608659" sldId="431"/>
            <ac:spMk id="4" creationId="{F177343F-439E-5B50-B61F-59F89C6D1778}"/>
          </ac:spMkLst>
        </pc:spChg>
        <pc:spChg chg="add mod ord">
          <ac:chgData name="Singleton, Alexander" userId="eebc576b-daec-4d7c-a7bd-a99093807202" providerId="ADAL" clId="{E8A54634-FF72-44A4-BF1A-42EC28B55B7B}" dt="2022-07-07T07:04:54.254" v="2604" actId="20577"/>
          <ac:spMkLst>
            <pc:docMk/>
            <pc:sldMk cId="2292608659" sldId="431"/>
            <ac:spMk id="6" creationId="{FC7FBCDB-B7FA-45D7-7B93-A120FC5A6AE7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9" creationId="{E94F5C76-C358-974E-1195-ED73CFD2A858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10" creationId="{494C2A88-5904-E5C0-216A-6FEA8C0803F0}"/>
          </ac:spMkLst>
        </pc:spChg>
        <pc:spChg chg="add mod">
          <ac:chgData name="Singleton, Alexander" userId="eebc576b-daec-4d7c-a7bd-a99093807202" providerId="ADAL" clId="{E8A54634-FF72-44A4-BF1A-42EC28B55B7B}" dt="2022-07-05T13:19:30.662" v="1977" actId="1076"/>
          <ac:spMkLst>
            <pc:docMk/>
            <pc:sldMk cId="2292608659" sldId="431"/>
            <ac:spMk id="18" creationId="{300AF5CB-18FD-7DAA-0D3E-AA296418FB6D}"/>
          </ac:spMkLst>
        </pc:spChg>
        <pc:graphicFrameChg chg="add mod modGraphic">
          <ac:chgData name="Singleton, Alexander" userId="eebc576b-daec-4d7c-a7bd-a99093807202" providerId="ADAL" clId="{E8A54634-FF72-44A4-BF1A-42EC28B55B7B}" dt="2022-07-05T13:05:42.643" v="1909" actId="1076"/>
          <ac:graphicFrameMkLst>
            <pc:docMk/>
            <pc:sldMk cId="2292608659" sldId="431"/>
            <ac:graphicFrameMk id="5" creationId="{48E461B4-FC8B-A7D2-0D09-1E459960C144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13:05:25.236" v="1906" actId="478"/>
          <ac:picMkLst>
            <pc:docMk/>
            <pc:sldMk cId="2292608659" sldId="431"/>
            <ac:picMk id="7" creationId="{AF9A593E-21C6-CB30-A53E-DAAFF0D8752B}"/>
          </ac:picMkLst>
        </pc:picChg>
        <pc:picChg chg="add del mod">
          <ac:chgData name="Singleton, Alexander" userId="eebc576b-daec-4d7c-a7bd-a99093807202" providerId="ADAL" clId="{E8A54634-FF72-44A4-BF1A-42EC28B55B7B}" dt="2022-07-05T13:05:32.265" v="1908" actId="478"/>
          <ac:picMkLst>
            <pc:docMk/>
            <pc:sldMk cId="2292608659" sldId="431"/>
            <ac:picMk id="8" creationId="{CAE6F044-FF1E-E2A6-AA7E-6DC8141257D5}"/>
          </ac:picMkLst>
        </pc:picChg>
        <pc:picChg chg="add del mod">
          <ac:chgData name="Singleton, Alexander" userId="eebc576b-daec-4d7c-a7bd-a99093807202" providerId="ADAL" clId="{E8A54634-FF72-44A4-BF1A-42EC28B55B7B}" dt="2022-07-05T13:19:05.417" v="1971" actId="478"/>
          <ac:picMkLst>
            <pc:docMk/>
            <pc:sldMk cId="2292608659" sldId="431"/>
            <ac:picMk id="12" creationId="{EE17F25A-238F-C38E-C03B-3FF04F6DCFF7}"/>
          </ac:picMkLst>
        </pc:picChg>
        <pc:picChg chg="add mod">
          <ac:chgData name="Singleton, Alexander" userId="eebc576b-daec-4d7c-a7bd-a99093807202" providerId="ADAL" clId="{E8A54634-FF72-44A4-BF1A-42EC28B55B7B}" dt="2022-07-05T11:09:26.730" v="1591" actId="1076"/>
          <ac:picMkLst>
            <pc:docMk/>
            <pc:sldMk cId="2292608659" sldId="431"/>
            <ac:picMk id="14" creationId="{8A8547F2-F1A6-9111-2FF5-A1C7413EEE5F}"/>
          </ac:picMkLst>
        </pc:picChg>
        <pc:picChg chg="add del mod">
          <ac:chgData name="Singleton, Alexander" userId="eebc576b-daec-4d7c-a7bd-a99093807202" providerId="ADAL" clId="{E8A54634-FF72-44A4-BF1A-42EC28B55B7B}" dt="2022-07-05T13:18:49.263" v="1969" actId="478"/>
          <ac:picMkLst>
            <pc:docMk/>
            <pc:sldMk cId="2292608659" sldId="431"/>
            <ac:picMk id="16" creationId="{E6290FE0-8581-5306-E8AE-812043C82EE7}"/>
          </ac:picMkLst>
        </pc:picChg>
      </pc:sldChg>
      <pc:sldChg chg="modSp new del mod">
        <pc:chgData name="Singleton, Alexander" userId="eebc576b-daec-4d7c-a7bd-a99093807202" providerId="ADAL" clId="{E8A54634-FF72-44A4-BF1A-42EC28B55B7B}" dt="2022-07-05T09:41:04.801" v="1337" actId="680"/>
        <pc:sldMkLst>
          <pc:docMk/>
          <pc:sldMk cId="2578424214" sldId="431"/>
        </pc:sldMkLst>
        <pc:spChg chg="mod">
          <ac:chgData name="Singleton, Alexander" userId="eebc576b-daec-4d7c-a7bd-a99093807202" providerId="ADAL" clId="{E8A54634-FF72-44A4-BF1A-42EC28B55B7B}" dt="2022-07-05T09:41:04.407" v="1336" actId="20577"/>
          <ac:spMkLst>
            <pc:docMk/>
            <pc:sldMk cId="2578424214" sldId="431"/>
            <ac:spMk id="2" creationId="{03F005C6-1917-AA3E-F956-A6A35FB2469E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3:02:20.359" v="1886" actId="20577"/>
        <pc:sldMkLst>
          <pc:docMk/>
          <pc:sldMk cId="928794675" sldId="432"/>
        </pc:sldMkLst>
        <pc:spChg chg="mod">
          <ac:chgData name="Singleton, Alexander" userId="eebc576b-daec-4d7c-a7bd-a99093807202" providerId="ADAL" clId="{E8A54634-FF72-44A4-BF1A-42EC28B55B7B}" dt="2022-07-05T13:02:20.359" v="1886" actId="20577"/>
          <ac:spMkLst>
            <pc:docMk/>
            <pc:sldMk cId="928794675" sldId="432"/>
            <ac:spMk id="2" creationId="{E0BEA861-5696-4196-08F4-013ED23F5E39}"/>
          </ac:spMkLst>
        </pc:spChg>
        <pc:spChg chg="del">
          <ac:chgData name="Singleton, Alexander" userId="eebc576b-daec-4d7c-a7bd-a99093807202" providerId="ADAL" clId="{E8A54634-FF72-44A4-BF1A-42EC28B55B7B}" dt="2022-07-05T12:28:00.590" v="1619" actId="478"/>
          <ac:spMkLst>
            <pc:docMk/>
            <pc:sldMk cId="928794675" sldId="432"/>
            <ac:spMk id="3" creationId="{C983F830-CE29-B178-5E14-A2182FC0C3AC}"/>
          </ac:spMkLst>
        </pc:spChg>
        <pc:spChg chg="add mod">
          <ac:chgData name="Singleton, Alexander" userId="eebc576b-daec-4d7c-a7bd-a99093807202" providerId="ADAL" clId="{E8A54634-FF72-44A4-BF1A-42EC28B55B7B}" dt="2022-07-05T12:31:39.160" v="1658" actId="1076"/>
          <ac:spMkLst>
            <pc:docMk/>
            <pc:sldMk cId="928794675" sldId="432"/>
            <ac:spMk id="11" creationId="{C474596C-D791-0269-D671-0D4DB9BE6331}"/>
          </ac:spMkLst>
        </pc:spChg>
        <pc:picChg chg="add del mod">
          <ac:chgData name="Singleton, Alexander" userId="eebc576b-daec-4d7c-a7bd-a99093807202" providerId="ADAL" clId="{E8A54634-FF72-44A4-BF1A-42EC28B55B7B}" dt="2022-07-05T12:30:08.545" v="1643" actId="478"/>
          <ac:picMkLst>
            <pc:docMk/>
            <pc:sldMk cId="928794675" sldId="432"/>
            <ac:picMk id="5" creationId="{61B4E80F-6081-3174-1277-87261DFDE198}"/>
          </ac:picMkLst>
        </pc:picChg>
        <pc:picChg chg="add mod">
          <ac:chgData name="Singleton, Alexander" userId="eebc576b-daec-4d7c-a7bd-a99093807202" providerId="ADAL" clId="{E8A54634-FF72-44A4-BF1A-42EC28B55B7B}" dt="2022-07-05T12:30:14.193" v="1646" actId="1076"/>
          <ac:picMkLst>
            <pc:docMk/>
            <pc:sldMk cId="928794675" sldId="432"/>
            <ac:picMk id="7" creationId="{9C4B0F7F-7CCD-A70A-BA6F-6D1FBA07C10D}"/>
          </ac:picMkLst>
        </pc:picChg>
        <pc:picChg chg="add mod">
          <ac:chgData name="Singleton, Alexander" userId="eebc576b-daec-4d7c-a7bd-a99093807202" providerId="ADAL" clId="{E8A54634-FF72-44A4-BF1A-42EC28B55B7B}" dt="2022-07-05T12:31:06.289" v="1651" actId="1076"/>
          <ac:picMkLst>
            <pc:docMk/>
            <pc:sldMk cId="928794675" sldId="432"/>
            <ac:picMk id="9" creationId="{41FABAF1-1B6A-89D5-A080-36A5CFB6374B}"/>
          </ac:picMkLst>
        </pc:picChg>
        <pc:picChg chg="add mod">
          <ac:chgData name="Singleton, Alexander" userId="eebc576b-daec-4d7c-a7bd-a99093807202" providerId="ADAL" clId="{E8A54634-FF72-44A4-BF1A-42EC28B55B7B}" dt="2022-07-05T12:32:17.807" v="1660" actId="1076"/>
          <ac:picMkLst>
            <pc:docMk/>
            <pc:sldMk cId="928794675" sldId="432"/>
            <ac:picMk id="12" creationId="{375AE3F4-0A17-CC71-5E9E-E2380B5C0382}"/>
          </ac:picMkLst>
        </pc:picChg>
      </pc:sldChg>
      <pc:sldChg chg="addSp delSp modSp new mod">
        <pc:chgData name="Singleton, Alexander" userId="eebc576b-daec-4d7c-a7bd-a99093807202" providerId="ADAL" clId="{E8A54634-FF72-44A4-BF1A-42EC28B55B7B}" dt="2022-07-05T13:02:26.178" v="1905" actId="20577"/>
        <pc:sldMkLst>
          <pc:docMk/>
          <pc:sldMk cId="1569309450" sldId="433"/>
        </pc:sldMkLst>
        <pc:spChg chg="mod">
          <ac:chgData name="Singleton, Alexander" userId="eebc576b-daec-4d7c-a7bd-a99093807202" providerId="ADAL" clId="{E8A54634-FF72-44A4-BF1A-42EC28B55B7B}" dt="2022-07-05T13:02:26.178" v="1905" actId="20577"/>
          <ac:spMkLst>
            <pc:docMk/>
            <pc:sldMk cId="1569309450" sldId="433"/>
            <ac:spMk id="2" creationId="{46602F10-A723-D656-08CA-4FA341F32EEC}"/>
          </ac:spMkLst>
        </pc:spChg>
        <pc:spChg chg="mod">
          <ac:chgData name="Singleton, Alexander" userId="eebc576b-daec-4d7c-a7bd-a99093807202" providerId="ADAL" clId="{E8A54634-FF72-44A4-BF1A-42EC28B55B7B}" dt="2022-07-05T12:59:43.355" v="1857" actId="20577"/>
          <ac:spMkLst>
            <pc:docMk/>
            <pc:sldMk cId="1569309450" sldId="433"/>
            <ac:spMk id="3" creationId="{296BD023-5853-A3AC-1575-D33795FD24BA}"/>
          </ac:spMkLst>
        </pc:spChg>
        <pc:spChg chg="add del">
          <ac:chgData name="Singleton, Alexander" userId="eebc576b-daec-4d7c-a7bd-a99093807202" providerId="ADAL" clId="{E8A54634-FF72-44A4-BF1A-42EC28B55B7B}" dt="2022-07-05T12:46:21.842" v="1757" actId="22"/>
          <ac:spMkLst>
            <pc:docMk/>
            <pc:sldMk cId="1569309450" sldId="433"/>
            <ac:spMk id="7" creationId="{F675E181-B964-D64C-2987-C9EBDA54D7A1}"/>
          </ac:spMkLst>
        </pc:spChg>
        <pc:spChg chg="add mod">
          <ac:chgData name="Singleton, Alexander" userId="eebc576b-daec-4d7c-a7bd-a99093807202" providerId="ADAL" clId="{E8A54634-FF72-44A4-BF1A-42EC28B55B7B}" dt="2022-07-05T12:59:07.699" v="1827" actId="1076"/>
          <ac:spMkLst>
            <pc:docMk/>
            <pc:sldMk cId="1569309450" sldId="433"/>
            <ac:spMk id="12" creationId="{825848C7-C17C-6B4F-3ECA-9D45151C9AA9}"/>
          </ac:spMkLst>
        </pc:spChg>
        <pc:spChg chg="add mod">
          <ac:chgData name="Singleton, Alexander" userId="eebc576b-daec-4d7c-a7bd-a99093807202" providerId="ADAL" clId="{E8A54634-FF72-44A4-BF1A-42EC28B55B7B}" dt="2022-07-05T12:59:21.140" v="1835" actId="1076"/>
          <ac:spMkLst>
            <pc:docMk/>
            <pc:sldMk cId="1569309450" sldId="433"/>
            <ac:spMk id="13" creationId="{C3984932-E9CA-9C74-2050-B73DCAB6D296}"/>
          </ac:spMkLst>
        </pc:spChg>
        <pc:spChg chg="add mod">
          <ac:chgData name="Singleton, Alexander" userId="eebc576b-daec-4d7c-a7bd-a99093807202" providerId="ADAL" clId="{E8A54634-FF72-44A4-BF1A-42EC28B55B7B}" dt="2022-07-05T12:59:30.660" v="1841" actId="20577"/>
          <ac:spMkLst>
            <pc:docMk/>
            <pc:sldMk cId="1569309450" sldId="433"/>
            <ac:spMk id="14" creationId="{84F35E0B-1B28-16D6-96CC-19F27C233D20}"/>
          </ac:spMkLst>
        </pc:spChg>
        <pc:picChg chg="add mod">
          <ac:chgData name="Singleton, Alexander" userId="eebc576b-daec-4d7c-a7bd-a99093807202" providerId="ADAL" clId="{E8A54634-FF72-44A4-BF1A-42EC28B55B7B}" dt="2022-07-05T12:37:52.280" v="1686" actId="14100"/>
          <ac:picMkLst>
            <pc:docMk/>
            <pc:sldMk cId="1569309450" sldId="433"/>
            <ac:picMk id="5" creationId="{2B55CADE-55C7-581B-4275-90E71646840A}"/>
          </ac:picMkLst>
        </pc:picChg>
        <pc:picChg chg="add mod">
          <ac:chgData name="Singleton, Alexander" userId="eebc576b-daec-4d7c-a7bd-a99093807202" providerId="ADAL" clId="{E8A54634-FF72-44A4-BF1A-42EC28B55B7B}" dt="2022-07-05T12:48:47.579" v="1759" actId="1076"/>
          <ac:picMkLst>
            <pc:docMk/>
            <pc:sldMk cId="1569309450" sldId="433"/>
            <ac:picMk id="9" creationId="{CFFD81ED-CD6A-487F-ADD2-758874D1F1FC}"/>
          </ac:picMkLst>
        </pc:picChg>
        <pc:picChg chg="add mod">
          <ac:chgData name="Singleton, Alexander" userId="eebc576b-daec-4d7c-a7bd-a99093807202" providerId="ADAL" clId="{E8A54634-FF72-44A4-BF1A-42EC28B55B7B}" dt="2022-07-05T12:57:23.684" v="1819" actId="1076"/>
          <ac:picMkLst>
            <pc:docMk/>
            <pc:sldMk cId="1569309450" sldId="433"/>
            <ac:picMk id="5122" creationId="{90872141-E632-8005-6FEC-0733217B0118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5T13:16:16.788" v="1965" actId="20577"/>
        <pc:sldMkLst>
          <pc:docMk/>
          <pc:sldMk cId="3470023968" sldId="434"/>
        </pc:sldMkLst>
        <pc:spChg chg="mod">
          <ac:chgData name="Singleton, Alexander" userId="eebc576b-daec-4d7c-a7bd-a99093807202" providerId="ADAL" clId="{E8A54634-FF72-44A4-BF1A-42EC28B55B7B}" dt="2022-07-05T13:15:27.496" v="1951" actId="20577"/>
          <ac:spMkLst>
            <pc:docMk/>
            <pc:sldMk cId="3470023968" sldId="434"/>
            <ac:spMk id="2" creationId="{91A94964-8EF7-4048-5D4A-99B4BFE4CBA0}"/>
          </ac:spMkLst>
        </pc:spChg>
        <pc:spChg chg="mod">
          <ac:chgData name="Singleton, Alexander" userId="eebc576b-daec-4d7c-a7bd-a99093807202" providerId="ADAL" clId="{E8A54634-FF72-44A4-BF1A-42EC28B55B7B}" dt="2022-07-05T13:16:16.788" v="1965" actId="20577"/>
          <ac:spMkLst>
            <pc:docMk/>
            <pc:sldMk cId="3470023968" sldId="434"/>
            <ac:spMk id="3" creationId="{0B85AC8B-8849-C7E3-DFB7-A0B37531875A}"/>
          </ac:spMkLst>
        </pc:spChg>
        <pc:picChg chg="add mod">
          <ac:chgData name="Singleton, Alexander" userId="eebc576b-daec-4d7c-a7bd-a99093807202" providerId="ADAL" clId="{E8A54634-FF72-44A4-BF1A-42EC28B55B7B}" dt="2022-07-05T13:12:43.203" v="1921" actId="1076"/>
          <ac:picMkLst>
            <pc:docMk/>
            <pc:sldMk cId="3470023968" sldId="434"/>
            <ac:picMk id="4" creationId="{4EB88B05-7FEF-F3A4-13BC-80944722E6F0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7T05:45:11.474" v="2589" actId="20577"/>
        <pc:sldMkLst>
          <pc:docMk/>
          <pc:sldMk cId="1699171610" sldId="435"/>
        </pc:sldMkLst>
        <pc:spChg chg="mod">
          <ac:chgData name="Singleton, Alexander" userId="eebc576b-daec-4d7c-a7bd-a99093807202" providerId="ADAL" clId="{E8A54634-FF72-44A4-BF1A-42EC28B55B7B}" dt="2022-07-07T05:45:11.474" v="2589" actId="20577"/>
          <ac:spMkLst>
            <pc:docMk/>
            <pc:sldMk cId="1699171610" sldId="435"/>
            <ac:spMk id="2" creationId="{D05CDD56-F674-E9E6-7EE7-C2A36CC787D1}"/>
          </ac:spMkLst>
        </pc:spChg>
        <pc:spChg chg="mod">
          <ac:chgData name="Singleton, Alexander" userId="eebc576b-daec-4d7c-a7bd-a99093807202" providerId="ADAL" clId="{E8A54634-FF72-44A4-BF1A-42EC28B55B7B}" dt="2022-07-05T13:47:23.449" v="2137" actId="14100"/>
          <ac:spMkLst>
            <pc:docMk/>
            <pc:sldMk cId="1699171610" sldId="435"/>
            <ac:spMk id="3" creationId="{FAC3B20E-73AD-4B1F-32BF-328460BB7ED3}"/>
          </ac:spMkLst>
        </pc:spChg>
        <pc:spChg chg="add mod">
          <ac:chgData name="Singleton, Alexander" userId="eebc576b-daec-4d7c-a7bd-a99093807202" providerId="ADAL" clId="{E8A54634-FF72-44A4-BF1A-42EC28B55B7B}" dt="2022-07-05T13:49:24.594" v="2180" actId="1076"/>
          <ac:spMkLst>
            <pc:docMk/>
            <pc:sldMk cId="1699171610" sldId="435"/>
            <ac:spMk id="5" creationId="{2EC98DB9-A474-A0D9-4581-2B4469F08088}"/>
          </ac:spMkLst>
        </pc:spChg>
        <pc:picChg chg="add mod">
          <ac:chgData name="Singleton, Alexander" userId="eebc576b-daec-4d7c-a7bd-a99093807202" providerId="ADAL" clId="{E8A54634-FF72-44A4-BF1A-42EC28B55B7B}" dt="2022-07-05T13:41:54.828" v="2081" actId="1076"/>
          <ac:picMkLst>
            <pc:docMk/>
            <pc:sldMk cId="1699171610" sldId="435"/>
            <ac:picMk id="6146" creationId="{249D3D2F-1C77-8FC4-FDDE-2C3389A07D24}"/>
          </ac:picMkLst>
        </pc:picChg>
      </pc:sldChg>
      <pc:sldChg chg="modSp add mod">
        <pc:chgData name="Singleton, Alexander" userId="eebc576b-daec-4d7c-a7bd-a99093807202" providerId="ADAL" clId="{E8A54634-FF72-44A4-BF1A-42EC28B55B7B}" dt="2022-07-05T13:21:11.092" v="2071" actId="20577"/>
        <pc:sldMkLst>
          <pc:docMk/>
          <pc:sldMk cId="3505008421" sldId="436"/>
        </pc:sldMkLst>
        <pc:spChg chg="mod">
          <ac:chgData name="Singleton, Alexander" userId="eebc576b-daec-4d7c-a7bd-a99093807202" providerId="ADAL" clId="{E8A54634-FF72-44A4-BF1A-42EC28B55B7B}" dt="2022-07-05T13:21:11.092" v="2071" actId="20577"/>
          <ac:spMkLst>
            <pc:docMk/>
            <pc:sldMk cId="3505008421" sldId="436"/>
            <ac:spMk id="3" creationId="{68BC2D31-F791-FC05-DF63-B4DBC00A572D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4:08:15.158" v="2557" actId="207"/>
        <pc:sldMkLst>
          <pc:docMk/>
          <pc:sldMk cId="4211010680" sldId="437"/>
        </pc:sldMkLst>
        <pc:spChg chg="mod">
          <ac:chgData name="Singleton, Alexander" userId="eebc576b-daec-4d7c-a7bd-a99093807202" providerId="ADAL" clId="{E8A54634-FF72-44A4-BF1A-42EC28B55B7B}" dt="2022-07-05T13:55:00.427" v="2219" actId="313"/>
          <ac:spMkLst>
            <pc:docMk/>
            <pc:sldMk cId="4211010680" sldId="437"/>
            <ac:spMk id="2" creationId="{BCC60F69-168C-0EC8-781A-3F0EBA9128DA}"/>
          </ac:spMkLst>
        </pc:spChg>
        <pc:spChg chg="mod">
          <ac:chgData name="Singleton, Alexander" userId="eebc576b-daec-4d7c-a7bd-a99093807202" providerId="ADAL" clId="{E8A54634-FF72-44A4-BF1A-42EC28B55B7B}" dt="2022-07-05T14:08:15.158" v="2557" actId="207"/>
          <ac:spMkLst>
            <pc:docMk/>
            <pc:sldMk cId="4211010680" sldId="437"/>
            <ac:spMk id="3" creationId="{45E7288B-32B6-6DC1-73C4-14FF13E963C1}"/>
          </ac:spMkLst>
        </pc:spChg>
        <pc:picChg chg="add del mod">
          <ac:chgData name="Singleton, Alexander" userId="eebc576b-daec-4d7c-a7bd-a99093807202" providerId="ADAL" clId="{E8A54634-FF72-44A4-BF1A-42EC28B55B7B}" dt="2022-07-05T14:07:54.896" v="2553"/>
          <ac:picMkLst>
            <pc:docMk/>
            <pc:sldMk cId="4211010680" sldId="437"/>
            <ac:picMk id="4" creationId="{A58B2B49-6468-C5B2-5C55-0D79F8AAA549}"/>
          </ac:picMkLst>
        </pc:picChg>
        <pc:picChg chg="add mod">
          <ac:chgData name="Singleton, Alexander" userId="eebc576b-daec-4d7c-a7bd-a99093807202" providerId="ADAL" clId="{E8A54634-FF72-44A4-BF1A-42EC28B55B7B}" dt="2022-07-05T14:08:04.691" v="2556" actId="1076"/>
          <ac:picMkLst>
            <pc:docMk/>
            <pc:sldMk cId="4211010680" sldId="437"/>
            <ac:picMk id="7170" creationId="{C505B81E-F26E-FA13-A2BA-CE70F464F5A1}"/>
          </ac:picMkLst>
        </pc:picChg>
      </pc:sldChg>
      <pc:sldChg chg="modSp new mod">
        <pc:chgData name="Singleton, Alexander" userId="eebc576b-daec-4d7c-a7bd-a99093807202" providerId="ADAL" clId="{E8A54634-FF72-44A4-BF1A-42EC28B55B7B}" dt="2022-07-05T13:57:28.606" v="2499" actId="27636"/>
        <pc:sldMkLst>
          <pc:docMk/>
          <pc:sldMk cId="2915605270" sldId="438"/>
        </pc:sldMkLst>
        <pc:spChg chg="mod">
          <ac:chgData name="Singleton, Alexander" userId="eebc576b-daec-4d7c-a7bd-a99093807202" providerId="ADAL" clId="{E8A54634-FF72-44A4-BF1A-42EC28B55B7B}" dt="2022-07-05T13:55:21.155" v="2235" actId="5793"/>
          <ac:spMkLst>
            <pc:docMk/>
            <pc:sldMk cId="2915605270" sldId="438"/>
            <ac:spMk id="2" creationId="{88663658-8797-9B0C-1111-83229A51FCE7}"/>
          </ac:spMkLst>
        </pc:spChg>
        <pc:spChg chg="mod">
          <ac:chgData name="Singleton, Alexander" userId="eebc576b-daec-4d7c-a7bd-a99093807202" providerId="ADAL" clId="{E8A54634-FF72-44A4-BF1A-42EC28B55B7B}" dt="2022-07-05T13:57:28.606" v="2499" actId="27636"/>
          <ac:spMkLst>
            <pc:docMk/>
            <pc:sldMk cId="2915605270" sldId="438"/>
            <ac:spMk id="3" creationId="{8702FD9B-8DE7-C38B-EB62-36DD2F7326D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DC5F0-C020-4E82-96A7-C55D56549BF7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FEBD4E4A-C374-4498-9683-6B2CA93E1C51}">
      <dgm:prSet phldrT="[Text]"/>
      <dgm:spPr/>
      <dgm:t>
        <a:bodyPr/>
        <a:lstStyle/>
        <a:p>
          <a:r>
            <a:rPr lang="en-GB" dirty="0"/>
            <a:t>Geography</a:t>
          </a:r>
        </a:p>
      </dgm:t>
    </dgm:pt>
    <dgm:pt modelId="{64A467BC-4849-481E-A6CB-5A2CDB1B15DE}" type="parTrans" cxnId="{124CFA5E-4C38-4BE3-AA39-B9E4F4648A07}">
      <dgm:prSet/>
      <dgm:spPr/>
      <dgm:t>
        <a:bodyPr/>
        <a:lstStyle/>
        <a:p>
          <a:endParaRPr lang="en-GB"/>
        </a:p>
      </dgm:t>
    </dgm:pt>
    <dgm:pt modelId="{81E75394-E71E-420D-8FE9-7D9515717E88}" type="sibTrans" cxnId="{124CFA5E-4C38-4BE3-AA39-B9E4F4648A07}">
      <dgm:prSet/>
      <dgm:spPr/>
      <dgm:t>
        <a:bodyPr/>
        <a:lstStyle/>
        <a:p>
          <a:endParaRPr lang="en-GB"/>
        </a:p>
      </dgm:t>
    </dgm:pt>
    <dgm:pt modelId="{62A17EAB-43C7-497A-A00B-1D5BB4F9B346}">
      <dgm:prSet phldrT="[Text]"/>
      <dgm:spPr/>
      <dgm:t>
        <a:bodyPr/>
        <a:lstStyle/>
        <a:p>
          <a:r>
            <a:rPr lang="en-GB" dirty="0"/>
            <a:t>Maths / Stats</a:t>
          </a:r>
        </a:p>
      </dgm:t>
    </dgm:pt>
    <dgm:pt modelId="{63446783-D3D1-4901-BAFA-C50BEC2CC053}" type="parTrans" cxnId="{A5188896-839E-49C5-9C6B-CD965344771F}">
      <dgm:prSet/>
      <dgm:spPr/>
      <dgm:t>
        <a:bodyPr/>
        <a:lstStyle/>
        <a:p>
          <a:endParaRPr lang="en-GB"/>
        </a:p>
      </dgm:t>
    </dgm:pt>
    <dgm:pt modelId="{4EB8212F-F98C-49CE-AAF2-7BCBD68BD87A}" type="sibTrans" cxnId="{A5188896-839E-49C5-9C6B-CD965344771F}">
      <dgm:prSet/>
      <dgm:spPr/>
      <dgm:t>
        <a:bodyPr/>
        <a:lstStyle/>
        <a:p>
          <a:endParaRPr lang="en-GB"/>
        </a:p>
      </dgm:t>
    </dgm:pt>
    <dgm:pt modelId="{FF5E049C-915B-4AEB-9B45-4A97CF180884}">
      <dgm:prSet phldrT="[Text]"/>
      <dgm:spPr/>
      <dgm:t>
        <a:bodyPr/>
        <a:lstStyle/>
        <a:p>
          <a:r>
            <a:rPr lang="en-GB" dirty="0"/>
            <a:t>Computer Science</a:t>
          </a:r>
        </a:p>
      </dgm:t>
    </dgm:pt>
    <dgm:pt modelId="{8D76E805-4AB2-40C8-8902-9676C8414B3C}" type="parTrans" cxnId="{E44F67C7-F057-46F5-9F46-EA561EC2193E}">
      <dgm:prSet/>
      <dgm:spPr/>
      <dgm:t>
        <a:bodyPr/>
        <a:lstStyle/>
        <a:p>
          <a:endParaRPr lang="en-GB"/>
        </a:p>
      </dgm:t>
    </dgm:pt>
    <dgm:pt modelId="{040CC633-5301-48E8-9ACD-BF550F8D0ED7}" type="sibTrans" cxnId="{E44F67C7-F057-46F5-9F46-EA561EC2193E}">
      <dgm:prSet/>
      <dgm:spPr/>
      <dgm:t>
        <a:bodyPr/>
        <a:lstStyle/>
        <a:p>
          <a:endParaRPr lang="en-GB"/>
        </a:p>
      </dgm:t>
    </dgm:pt>
    <dgm:pt modelId="{C99142AB-C1FF-4D45-945F-194F9A482100}" type="pres">
      <dgm:prSet presAssocID="{721DC5F0-C020-4E82-96A7-C55D56549BF7}" presName="compositeShape" presStyleCnt="0">
        <dgm:presLayoutVars>
          <dgm:chMax val="7"/>
          <dgm:dir/>
          <dgm:resizeHandles val="exact"/>
        </dgm:presLayoutVars>
      </dgm:prSet>
      <dgm:spPr/>
    </dgm:pt>
    <dgm:pt modelId="{0DEB9F21-F78B-431E-93AE-181D0291980E}" type="pres">
      <dgm:prSet presAssocID="{FEBD4E4A-C374-4498-9683-6B2CA93E1C51}" presName="circ1" presStyleLbl="vennNode1" presStyleIdx="0" presStyleCnt="3"/>
      <dgm:spPr/>
    </dgm:pt>
    <dgm:pt modelId="{5CB69F7F-0EDF-4589-98EF-763D324EB2FF}" type="pres">
      <dgm:prSet presAssocID="{FEBD4E4A-C374-4498-9683-6B2CA93E1C5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8461034-CF1B-4E33-882D-BCF962DFDAA7}" type="pres">
      <dgm:prSet presAssocID="{62A17EAB-43C7-497A-A00B-1D5BB4F9B346}" presName="circ2" presStyleLbl="vennNode1" presStyleIdx="1" presStyleCnt="3"/>
      <dgm:spPr/>
    </dgm:pt>
    <dgm:pt modelId="{25242ECD-A9C5-4626-8383-61677AE48BBF}" type="pres">
      <dgm:prSet presAssocID="{62A17EAB-43C7-497A-A00B-1D5BB4F9B34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1C2F35E-EC99-4110-B6A5-5ED093A780D3}" type="pres">
      <dgm:prSet presAssocID="{FF5E049C-915B-4AEB-9B45-4A97CF180884}" presName="circ3" presStyleLbl="vennNode1" presStyleIdx="2" presStyleCnt="3"/>
      <dgm:spPr/>
    </dgm:pt>
    <dgm:pt modelId="{E3341BBE-62A7-410F-AF6F-E4589439DE24}" type="pres">
      <dgm:prSet presAssocID="{FF5E049C-915B-4AEB-9B45-4A97CF18088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963BD1C-6FC8-4866-9556-5E4556351864}" type="presOf" srcId="{FEBD4E4A-C374-4498-9683-6B2CA93E1C51}" destId="{0DEB9F21-F78B-431E-93AE-181D0291980E}" srcOrd="0" destOrd="0" presId="urn:microsoft.com/office/officeart/2005/8/layout/venn1"/>
    <dgm:cxn modelId="{124CFA5E-4C38-4BE3-AA39-B9E4F4648A07}" srcId="{721DC5F0-C020-4E82-96A7-C55D56549BF7}" destId="{FEBD4E4A-C374-4498-9683-6B2CA93E1C51}" srcOrd="0" destOrd="0" parTransId="{64A467BC-4849-481E-A6CB-5A2CDB1B15DE}" sibTransId="{81E75394-E71E-420D-8FE9-7D9515717E88}"/>
    <dgm:cxn modelId="{A5188896-839E-49C5-9C6B-CD965344771F}" srcId="{721DC5F0-C020-4E82-96A7-C55D56549BF7}" destId="{62A17EAB-43C7-497A-A00B-1D5BB4F9B346}" srcOrd="1" destOrd="0" parTransId="{63446783-D3D1-4901-BAFA-C50BEC2CC053}" sibTransId="{4EB8212F-F98C-49CE-AAF2-7BCBD68BD87A}"/>
    <dgm:cxn modelId="{AE5CF8A6-766B-44CB-B450-33888645F988}" type="presOf" srcId="{FF5E049C-915B-4AEB-9B45-4A97CF180884}" destId="{E3341BBE-62A7-410F-AF6F-E4589439DE24}" srcOrd="1" destOrd="0" presId="urn:microsoft.com/office/officeart/2005/8/layout/venn1"/>
    <dgm:cxn modelId="{C324ABA7-9A2D-4079-9E79-B07133C868FD}" type="presOf" srcId="{62A17EAB-43C7-497A-A00B-1D5BB4F9B346}" destId="{25242ECD-A9C5-4626-8383-61677AE48BBF}" srcOrd="1" destOrd="0" presId="urn:microsoft.com/office/officeart/2005/8/layout/venn1"/>
    <dgm:cxn modelId="{E44F67C7-F057-46F5-9F46-EA561EC2193E}" srcId="{721DC5F0-C020-4E82-96A7-C55D56549BF7}" destId="{FF5E049C-915B-4AEB-9B45-4A97CF180884}" srcOrd="2" destOrd="0" parTransId="{8D76E805-4AB2-40C8-8902-9676C8414B3C}" sibTransId="{040CC633-5301-48E8-9ACD-BF550F8D0ED7}"/>
    <dgm:cxn modelId="{F274D5D3-E749-4FB4-84DF-C0434F50F3EE}" type="presOf" srcId="{FF5E049C-915B-4AEB-9B45-4A97CF180884}" destId="{01C2F35E-EC99-4110-B6A5-5ED093A780D3}" srcOrd="0" destOrd="0" presId="urn:microsoft.com/office/officeart/2005/8/layout/venn1"/>
    <dgm:cxn modelId="{19C06BDC-8179-48AA-9265-7858EC9F3D69}" type="presOf" srcId="{FEBD4E4A-C374-4498-9683-6B2CA93E1C51}" destId="{5CB69F7F-0EDF-4589-98EF-763D324EB2FF}" srcOrd="1" destOrd="0" presId="urn:microsoft.com/office/officeart/2005/8/layout/venn1"/>
    <dgm:cxn modelId="{1E7A9DE8-A3B2-4162-AEAB-A69BD5D683B4}" type="presOf" srcId="{62A17EAB-43C7-497A-A00B-1D5BB4F9B346}" destId="{A8461034-CF1B-4E33-882D-BCF962DFDAA7}" srcOrd="0" destOrd="0" presId="urn:microsoft.com/office/officeart/2005/8/layout/venn1"/>
    <dgm:cxn modelId="{0AB8B7FD-2380-40D0-A68B-55E31AE8B740}" type="presOf" srcId="{721DC5F0-C020-4E82-96A7-C55D56549BF7}" destId="{C99142AB-C1FF-4D45-945F-194F9A482100}" srcOrd="0" destOrd="0" presId="urn:microsoft.com/office/officeart/2005/8/layout/venn1"/>
    <dgm:cxn modelId="{54D7BD89-9FB3-49D7-B4BD-4A2895680DE9}" type="presParOf" srcId="{C99142AB-C1FF-4D45-945F-194F9A482100}" destId="{0DEB9F21-F78B-431E-93AE-181D0291980E}" srcOrd="0" destOrd="0" presId="urn:microsoft.com/office/officeart/2005/8/layout/venn1"/>
    <dgm:cxn modelId="{582E028D-8BF5-4BA3-AB25-725D47A14A01}" type="presParOf" srcId="{C99142AB-C1FF-4D45-945F-194F9A482100}" destId="{5CB69F7F-0EDF-4589-98EF-763D324EB2FF}" srcOrd="1" destOrd="0" presId="urn:microsoft.com/office/officeart/2005/8/layout/venn1"/>
    <dgm:cxn modelId="{A141D967-7E88-4743-8FBD-3ADC5152E8AC}" type="presParOf" srcId="{C99142AB-C1FF-4D45-945F-194F9A482100}" destId="{A8461034-CF1B-4E33-882D-BCF962DFDAA7}" srcOrd="2" destOrd="0" presId="urn:microsoft.com/office/officeart/2005/8/layout/venn1"/>
    <dgm:cxn modelId="{F21DB4BE-6D73-46CF-9C9A-F11BCD1A410A}" type="presParOf" srcId="{C99142AB-C1FF-4D45-945F-194F9A482100}" destId="{25242ECD-A9C5-4626-8383-61677AE48BBF}" srcOrd="3" destOrd="0" presId="urn:microsoft.com/office/officeart/2005/8/layout/venn1"/>
    <dgm:cxn modelId="{871176D8-CF48-42DC-889B-F07D3F59CEB3}" type="presParOf" srcId="{C99142AB-C1FF-4D45-945F-194F9A482100}" destId="{01C2F35E-EC99-4110-B6A5-5ED093A780D3}" srcOrd="4" destOrd="0" presId="urn:microsoft.com/office/officeart/2005/8/layout/venn1"/>
    <dgm:cxn modelId="{57E11FE4-070F-403F-9894-F3C684BDB3C3}" type="presParOf" srcId="{C99142AB-C1FF-4D45-945F-194F9A482100}" destId="{E3341BBE-62A7-410F-AF6F-E4589439DE2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82E8DB-DCA1-49D6-98AE-F3768706D4D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46D5B33C-64C0-4DE4-921C-939C73D98632}" type="pres">
      <dgm:prSet presAssocID="{A382E8DB-DCA1-49D6-98AE-F3768706D4D4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C3F0CF13-ADEB-4606-8ADC-9F3ADD2F665D}" type="presOf" srcId="{A382E8DB-DCA1-49D6-98AE-F3768706D4D4}" destId="{46D5B33C-64C0-4DE4-921C-939C73D9863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B9F21-F78B-431E-93AE-181D0291980E}">
      <dsp:nvSpPr>
        <dsp:cNvPr id="0" name=""/>
        <dsp:cNvSpPr/>
      </dsp:nvSpPr>
      <dsp:spPr>
        <a:xfrm>
          <a:off x="3157219" y="87700"/>
          <a:ext cx="4209626" cy="420962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Geography</a:t>
          </a:r>
        </a:p>
      </dsp:txBody>
      <dsp:txXfrm>
        <a:off x="3718503" y="824385"/>
        <a:ext cx="3087059" cy="1894331"/>
      </dsp:txXfrm>
    </dsp:sp>
    <dsp:sp modelId="{A8461034-CF1B-4E33-882D-BCF962DFDAA7}">
      <dsp:nvSpPr>
        <dsp:cNvPr id="0" name=""/>
        <dsp:cNvSpPr/>
      </dsp:nvSpPr>
      <dsp:spPr>
        <a:xfrm>
          <a:off x="4676193" y="2718717"/>
          <a:ext cx="4209626" cy="4209626"/>
        </a:xfrm>
        <a:prstGeom prst="ellipse">
          <a:avLst/>
        </a:prstGeom>
        <a:solidFill>
          <a:schemeClr val="accent5">
            <a:alpha val="50000"/>
            <a:hueOff val="7422166"/>
            <a:satOff val="-11983"/>
            <a:lumOff val="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Maths / Stats</a:t>
          </a:r>
        </a:p>
      </dsp:txBody>
      <dsp:txXfrm>
        <a:off x="5963637" y="3806203"/>
        <a:ext cx="2525775" cy="2315294"/>
      </dsp:txXfrm>
    </dsp:sp>
    <dsp:sp modelId="{01C2F35E-EC99-4110-B6A5-5ED093A780D3}">
      <dsp:nvSpPr>
        <dsp:cNvPr id="0" name=""/>
        <dsp:cNvSpPr/>
      </dsp:nvSpPr>
      <dsp:spPr>
        <a:xfrm>
          <a:off x="1638246" y="2718717"/>
          <a:ext cx="4209626" cy="4209626"/>
        </a:xfrm>
        <a:prstGeom prst="ellipse">
          <a:avLst/>
        </a:prstGeom>
        <a:solidFill>
          <a:schemeClr val="accent5">
            <a:alpha val="50000"/>
            <a:hueOff val="14844331"/>
            <a:satOff val="-23966"/>
            <a:lumOff val="1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Computer Science</a:t>
          </a:r>
        </a:p>
      </dsp:txBody>
      <dsp:txXfrm>
        <a:off x="2034652" y="3806203"/>
        <a:ext cx="2525775" cy="231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ebarchive.nationalarchives.gov.uk/20160111044551/http:/www.ons.gov.uk/ons/about-ons/business-transparency/freedom-of-information/what-can-i-request/previous-foi-requests/people-and-places/survey-response-rates/index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5" name="Shape 6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24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4" name="Shape 6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Source - </a:t>
            </a:r>
            <a:r>
              <a:rPr u="sng">
                <a:hlinkClick r:id="rId3"/>
              </a:rPr>
              <a:t>http://webarchive.nationalarchives.gov.uk/20160111044551/http://www.ons.gov.uk/ons/about-ons/business-transparency/freedom-of-information/what-can-i-request/previous-foi-requests/people-and-places/survey-response-rates/index.html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61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77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143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791403" y="5873867"/>
            <a:ext cx="14600907" cy="67609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" name="www.cdrc.ac.uk…"/>
          <p:cNvSpPr txBox="1"/>
          <p:nvPr/>
        </p:nvSpPr>
        <p:spPr>
          <a:xfrm>
            <a:off x="12549102" y="6603038"/>
            <a:ext cx="3446456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www.cdrc.ac.uk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www.alex-singleton.com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geographicdatascience.com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@alexsingleton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</p:txBody>
      </p:sp>
      <p:pic>
        <p:nvPicPr>
          <p:cNvPr id="15" name="Twitter_logo_white.eps.pdf" descr="Twitter_logo_white.eps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312" y="7767309"/>
            <a:ext cx="338182" cy="20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136789" y="3175251"/>
            <a:ext cx="14600906" cy="1637766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6E728-CFCB-9F67-4DDE-361F10088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7340263" cy="399413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mage"/>
          <p:cNvSpPr>
            <a:spLocks noGrp="1"/>
          </p:cNvSpPr>
          <p:nvPr>
            <p:ph type="pic" sz="half" idx="13"/>
          </p:nvPr>
        </p:nvSpPr>
        <p:spPr>
          <a:xfrm>
            <a:off x="8958005" y="638922"/>
            <a:ext cx="7101244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1pPr>
            <a:lvl2pPr marL="0" indent="228611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2pPr>
            <a:lvl3pPr marL="0" indent="457223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3pPr>
            <a:lvl4pPr marL="0" indent="685835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4pPr>
            <a:lvl5pPr marL="0" indent="914446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  <a:lvl2pPr>
              <a:defRPr>
                <a:solidFill>
                  <a:srgbClr val="53585F"/>
                </a:solidFill>
              </a:defRPr>
            </a:lvl2pPr>
            <a:lvl3pPr>
              <a:defRPr>
                <a:solidFill>
                  <a:srgbClr val="53585F"/>
                </a:solidFill>
              </a:defRPr>
            </a:lvl3pPr>
            <a:lvl4pPr>
              <a:defRPr>
                <a:solidFill>
                  <a:srgbClr val="53585F"/>
                </a:solidFill>
              </a:defRPr>
            </a:lvl4pPr>
            <a:lvl5pPr>
              <a:defRPr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sz="half" idx="13"/>
          </p:nvPr>
        </p:nvSpPr>
        <p:spPr>
          <a:xfrm>
            <a:off x="8958007" y="25908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342917" indent="-342917">
              <a:spcBef>
                <a:spcPts val="3200"/>
              </a:spcBef>
              <a:defRPr sz="2801"/>
            </a:lvl1pPr>
            <a:lvl2pPr marL="685835" indent="-342917">
              <a:spcBef>
                <a:spcPts val="3200"/>
              </a:spcBef>
              <a:defRPr sz="2801"/>
            </a:lvl2pPr>
            <a:lvl3pPr marL="1231961" indent="-342917">
              <a:spcBef>
                <a:spcPts val="3200"/>
              </a:spcBef>
              <a:defRPr sz="2801"/>
            </a:lvl3pPr>
            <a:lvl4pPr marL="1676484" indent="-342917">
              <a:spcBef>
                <a:spcPts val="3200"/>
              </a:spcBef>
              <a:defRPr sz="2801"/>
            </a:lvl4pPr>
            <a:lvl5pPr marL="2121006" indent="-342917">
              <a:spcBef>
                <a:spcPts val="3200"/>
              </a:spcBef>
              <a:defRPr sz="28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mage"/>
          <p:cNvSpPr>
            <a:spLocks noGrp="1"/>
          </p:cNvSpPr>
          <p:nvPr>
            <p:ph type="pic" sz="quarter" idx="13"/>
          </p:nvPr>
        </p:nvSpPr>
        <p:spPr>
          <a:xfrm>
            <a:off x="8974941" y="49657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4"/>
          </p:nvPr>
        </p:nvSpPr>
        <p:spPr>
          <a:xfrm>
            <a:off x="8974941" y="6350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half" idx="15"/>
          </p:nvPr>
        </p:nvSpPr>
        <p:spPr>
          <a:xfrm>
            <a:off x="1270039" y="635000"/>
            <a:ext cx="7112217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1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10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266417"/>
            <a:ext cx="13953493" cy="6873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8F6721"/>
                </a:solidFill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13"/>
          </p:nvPr>
        </p:nvSpPr>
        <p:spPr>
          <a:xfrm>
            <a:off x="-4232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69333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39076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VP_UNI_LOGO_CMYK1.eps.pdf" descr="LVP_UNI_LOGO_CMYK1.eps.pdf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1" y="8565502"/>
            <a:ext cx="4011053" cy="85107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5988" y="9258300"/>
            <a:ext cx="49135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ransition spd="med"/>
  <p:txStyles>
    <p:titleStyle>
      <a:lvl1pPr marL="0" marR="0" indent="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2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45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67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89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61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134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656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178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700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lluminating the Structure and Function of Cities through Consumer Data"/>
          <p:cNvSpPr txBox="1">
            <a:spLocks noGrp="1"/>
          </p:cNvSpPr>
          <p:nvPr>
            <p:ph type="ctrTitle"/>
          </p:nvPr>
        </p:nvSpPr>
        <p:spPr>
          <a:xfrm>
            <a:off x="1059523" y="4370467"/>
            <a:ext cx="15258715" cy="2108559"/>
          </a:xfrm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5246" b="1"/>
            </a:lvl1pPr>
          </a:lstStyle>
          <a:p>
            <a:r>
              <a:rPr lang="en-US" sz="8000" dirty="0"/>
              <a:t>Geographic Data Science for Urban Analytics</a:t>
            </a:r>
            <a:endParaRPr lang="en-GB" sz="8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4FE5D-C609-654A-9A46-CD86BE7661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267" y="8416377"/>
            <a:ext cx="4045857" cy="1024377"/>
          </a:xfrm>
          <a:prstGeom prst="rect">
            <a:avLst/>
          </a:prstGeom>
        </p:spPr>
      </p:pic>
      <p:pic>
        <p:nvPicPr>
          <p:cNvPr id="6" name="CDRC Col_2.pdf" descr="CDRC Col_2.pdf">
            <a:extLst>
              <a:ext uri="{FF2B5EF4-FFF2-40B4-BE49-F238E27FC236}">
                <a16:creationId xmlns:a16="http://schemas.microsoft.com/office/drawing/2014/main" id="{A49AF352-4595-B846-BB5B-FD15B8D956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179" y="8333344"/>
            <a:ext cx="1773901" cy="110741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Alex Singleton…">
            <a:extLst>
              <a:ext uri="{FF2B5EF4-FFF2-40B4-BE49-F238E27FC236}">
                <a16:creationId xmlns:a16="http://schemas.microsoft.com/office/drawing/2014/main" id="{A93A03C7-ED98-4625-D6F5-CEC769FF366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059523" y="6107127"/>
            <a:ext cx="10950346" cy="1799099"/>
          </a:xfrm>
          <a:prstGeom prst="rect">
            <a:avLst/>
          </a:prstGeom>
        </p:spPr>
        <p:txBody>
          <a:bodyPr/>
          <a:lstStyle/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Alex Singleton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Professor of Geographic Information Science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University of Liverpool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57" name="open.whitehouse.gov"/>
          <p:cNvSpPr txBox="1"/>
          <p:nvPr/>
        </p:nvSpPr>
        <p:spPr>
          <a:xfrm>
            <a:off x="10056191" y="8302358"/>
            <a:ext cx="43184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open.whitehouse.gov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35" y="2182954"/>
            <a:ext cx="8446500" cy="5845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61" name="open.whitehouse.gov"/>
          <p:cNvSpPr txBox="1"/>
          <p:nvPr/>
        </p:nvSpPr>
        <p:spPr>
          <a:xfrm>
            <a:off x="10056191" y="8302358"/>
            <a:ext cx="43184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open.whitehouse.gov</a:t>
            </a:r>
          </a:p>
        </p:txBody>
      </p:sp>
      <p:pic>
        <p:nvPicPr>
          <p:cNvPr id="662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89" y="2034460"/>
            <a:ext cx="10990684" cy="6177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27" y="2192318"/>
            <a:ext cx="11953808" cy="563725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7" y="2231950"/>
            <a:ext cx="10197708" cy="6041612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No bulk data but OGL"/>
          <p:cNvSpPr txBox="1"/>
          <p:nvPr/>
        </p:nvSpPr>
        <p:spPr>
          <a:xfrm>
            <a:off x="10247771" y="8738668"/>
            <a:ext cx="456535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No bulk data but OGL</a:t>
            </a:r>
          </a:p>
        </p:txBody>
      </p:sp>
      <p:sp>
        <p:nvSpPr>
          <p:cNvPr id="667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47" y="2080783"/>
            <a:ext cx="10042907" cy="6688919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71" name="Bulk &amp; API"/>
          <p:cNvSpPr txBox="1"/>
          <p:nvPr/>
        </p:nvSpPr>
        <p:spPr>
          <a:xfrm>
            <a:off x="11780451" y="8421211"/>
            <a:ext cx="230832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Bulk &amp; API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“enable anyone to exercise their right to view rating assessments in the compiled rating lists”…"/>
          <p:cNvSpPr txBox="1"/>
          <p:nvPr/>
        </p:nvSpPr>
        <p:spPr>
          <a:xfrm>
            <a:off x="7065088" y="2960480"/>
            <a:ext cx="7459239" cy="427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“enable </a:t>
            </a:r>
            <a:r>
              <a:rPr sz="3900" b="1"/>
              <a:t>anyone</a:t>
            </a:r>
            <a:r>
              <a:rPr sz="3900"/>
              <a:t> to exercise their right to view rating assessments in the compiled rating lists”</a:t>
            </a:r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900"/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&gt; No aggregate statistics beyond those which are supplied by VOA</a:t>
            </a:r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&gt;No OGL</a:t>
            </a:r>
          </a:p>
        </p:txBody>
      </p:sp>
      <p:sp>
        <p:nvSpPr>
          <p:cNvPr id="674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20" y="3037515"/>
            <a:ext cx="4125830" cy="412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7340263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"/>
          <p:cNvSpPr/>
          <p:nvPr/>
        </p:nvSpPr>
        <p:spPr>
          <a:xfrm>
            <a:off x="-251150" y="-292101"/>
            <a:ext cx="18111424" cy="10160001"/>
          </a:xfrm>
          <a:prstGeom prst="rect">
            <a:avLst/>
          </a:prstGeom>
          <a:solidFill>
            <a:srgbClr val="000000">
              <a:alpha val="417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182" name="Urban Data &amp;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FFFF"/>
                </a:solidFill>
              </a:defRPr>
            </a:lvl1pPr>
          </a:lstStyle>
          <a:p>
            <a:r>
              <a:rPr dirty="0"/>
              <a:t>Urban Data</a:t>
            </a:r>
          </a:p>
        </p:txBody>
      </p:sp>
      <p:sp>
        <p:nvSpPr>
          <p:cNvPr id="183" name="Transactional data…"/>
          <p:cNvSpPr txBox="1">
            <a:spLocks noGrp="1"/>
          </p:cNvSpPr>
          <p:nvPr>
            <p:ph type="body" idx="1"/>
          </p:nvPr>
        </p:nvSpPr>
        <p:spPr>
          <a:xfrm>
            <a:off x="3120231" y="2590800"/>
            <a:ext cx="11099800" cy="566893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00050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Transactional data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Consumers </a:t>
            </a:r>
            <a:r>
              <a:rPr lang="en-US" dirty="0"/>
              <a:t>of products and services from</a:t>
            </a:r>
            <a:r>
              <a:rPr dirty="0"/>
              <a:t> the private and public sectors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VGI - social media</a:t>
            </a:r>
          </a:p>
          <a:p>
            <a:pPr marL="400050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Sensor technology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Mobile / dynamic / linked humans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IOT - urban contexts</a:t>
            </a:r>
          </a:p>
        </p:txBody>
      </p:sp>
      <p:sp>
        <p:nvSpPr>
          <p:cNvPr id="184" name="Times Square, NYC: Technology is integral to how cities can be managed and studied…"/>
          <p:cNvSpPr txBox="1"/>
          <p:nvPr/>
        </p:nvSpPr>
        <p:spPr>
          <a:xfrm>
            <a:off x="8230852" y="8539412"/>
            <a:ext cx="6977872" cy="101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9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Times Square, NYC: Technology is integral to how cities can be managed and studied </a:t>
            </a:r>
          </a:p>
          <a:p>
            <a:pPr algn="l" defTabSz="457200">
              <a:lnSpc>
                <a:spcPts val="39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Source: Photograph by </a:t>
            </a:r>
            <a:r>
              <a:rPr sz="1400" dirty="0" err="1"/>
              <a:t>Aurelien</a:t>
            </a:r>
            <a:r>
              <a:rPr sz="1400" dirty="0"/>
              <a:t> </a:t>
            </a:r>
            <a:r>
              <a:rPr sz="1400" dirty="0" err="1"/>
              <a:t>Guichard</a:t>
            </a:r>
            <a:r>
              <a:rPr sz="1400" dirty="0"/>
              <a:t> CC BY-SA (Flickr)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C3C9-8F18-6A84-C05C-64C5EA57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FDD0B-7349-24FB-00C7-B83D0EF8B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0921961" cy="6286500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/>
              <a:t>The multi-disciplinary area of research concerned with using new and emerging forms of data, alongside computational and statistical techniques, to study cities.</a:t>
            </a:r>
          </a:p>
          <a:p>
            <a:r>
              <a:rPr lang="en-US" dirty="0"/>
              <a:t>The use of data and statistics in the study of cities is nothing new</a:t>
            </a:r>
          </a:p>
          <a:p>
            <a:pPr lvl="1"/>
            <a:r>
              <a:rPr lang="en-US" dirty="0"/>
              <a:t>What is new is the quantity and variety of data available about cities.</a:t>
            </a:r>
          </a:p>
          <a:p>
            <a:pPr lvl="1"/>
            <a:r>
              <a:rPr lang="en-US" dirty="0"/>
              <a:t>Create a range of challenges…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7C9DD-C7B4-D9CD-E53E-03D528826D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952" y="1828761"/>
            <a:ext cx="4410615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302CE-2D42-246B-23B5-D5B1F704A64D}"/>
              </a:ext>
            </a:extLst>
          </p:cNvPr>
          <p:cNvSpPr txBox="1"/>
          <p:nvPr/>
        </p:nvSpPr>
        <p:spPr>
          <a:xfrm>
            <a:off x="10487426" y="8692634"/>
            <a:ext cx="64411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https://uk.sagepub.com/en-gb/eur/urban-analytics/book249267</a:t>
            </a:r>
          </a:p>
        </p:txBody>
      </p:sp>
    </p:spTree>
    <p:extLst>
      <p:ext uri="{BB962C8B-B14F-4D97-AF65-F5344CB8AC3E}">
        <p14:creationId xmlns:p14="http://schemas.microsoft.com/office/powerpoint/2010/main" val="17874377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Urban Data and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6880"/>
            </a:lvl1pPr>
          </a:lstStyle>
          <a:p>
            <a:r>
              <a:rPr lang="en-US" dirty="0"/>
              <a:t>Understanding Urban Environments &amp; GDS</a:t>
            </a:r>
            <a:endParaRPr dirty="0"/>
          </a:p>
        </p:txBody>
      </p:sp>
      <p:sp>
        <p:nvSpPr>
          <p:cNvPr id="187" name="Data"/>
          <p:cNvSpPr txBox="1"/>
          <p:nvPr/>
        </p:nvSpPr>
        <p:spPr>
          <a:xfrm>
            <a:off x="3389029" y="4548506"/>
            <a:ext cx="10483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89" name="Information"/>
          <p:cNvSpPr txBox="1"/>
          <p:nvPr/>
        </p:nvSpPr>
        <p:spPr>
          <a:xfrm>
            <a:off x="11359121" y="4548506"/>
            <a:ext cx="231794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Information</a:t>
            </a:r>
          </a:p>
        </p:txBody>
      </p:sp>
      <p:sp>
        <p:nvSpPr>
          <p:cNvPr id="190" name="Analysis"/>
          <p:cNvSpPr txBox="1"/>
          <p:nvPr/>
        </p:nvSpPr>
        <p:spPr>
          <a:xfrm>
            <a:off x="7356682" y="4548506"/>
            <a:ext cx="105317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GB" dirty="0"/>
              <a:t>GDS</a:t>
            </a:r>
            <a:endParaRPr dirty="0"/>
          </a:p>
        </p:txBody>
      </p:sp>
      <p:sp>
        <p:nvSpPr>
          <p:cNvPr id="191" name="Arrow 10"/>
          <p:cNvSpPr/>
          <p:nvPr/>
        </p:nvSpPr>
        <p:spPr>
          <a:xfrm>
            <a:off x="5035784" y="4313200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192" name="Arrow 10"/>
          <p:cNvSpPr/>
          <p:nvPr/>
        </p:nvSpPr>
        <p:spPr>
          <a:xfrm>
            <a:off x="9344625" y="4313200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grpSp>
        <p:nvGrpSpPr>
          <p:cNvPr id="207" name="Group"/>
          <p:cNvGrpSpPr/>
          <p:nvPr/>
        </p:nvGrpSpPr>
        <p:grpSpPr>
          <a:xfrm>
            <a:off x="2746562" y="3057791"/>
            <a:ext cx="11557557" cy="6251555"/>
            <a:chOff x="-1" y="-4445"/>
            <a:chExt cx="11557556" cy="6251554"/>
          </a:xfrm>
        </p:grpSpPr>
        <p:grpSp>
          <p:nvGrpSpPr>
            <p:cNvPr id="195" name="Group"/>
            <p:cNvGrpSpPr/>
            <p:nvPr/>
          </p:nvGrpSpPr>
          <p:grpSpPr>
            <a:xfrm>
              <a:off x="34805" y="-4445"/>
              <a:ext cx="11522750" cy="2781731"/>
              <a:chOff x="0" y="-101335"/>
              <a:chExt cx="11522748" cy="2781730"/>
            </a:xfrm>
          </p:grpSpPr>
          <p:sp>
            <p:nvSpPr>
              <p:cNvPr id="193" name="Rounded Rectangle"/>
              <p:cNvSpPr/>
              <p:nvPr/>
            </p:nvSpPr>
            <p:spPr>
              <a:xfrm>
                <a:off x="0" y="754956"/>
                <a:ext cx="11522748" cy="1925439"/>
              </a:xfrm>
              <a:prstGeom prst="roundRect">
                <a:avLst>
                  <a:gd name="adj" fmla="val 16820"/>
                </a:avLst>
              </a:prstGeom>
              <a:noFill/>
              <a:ln w="63500" cap="flat">
                <a:solidFill>
                  <a:schemeClr val="accent1">
                    <a:hueOff val="203473"/>
                    <a:lumOff val="-13814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/>
                </a:pPr>
                <a:endParaRPr sz="2600"/>
              </a:p>
            </p:txBody>
          </p:sp>
          <p:sp>
            <p:nvSpPr>
              <p:cNvPr id="194" name="Social / Political / Ethical / Legal Context"/>
              <p:cNvSpPr txBox="1"/>
              <p:nvPr/>
            </p:nvSpPr>
            <p:spPr>
              <a:xfrm>
                <a:off x="2714254" y="-101335"/>
                <a:ext cx="8000585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53585F"/>
                    </a:solidFill>
                  </a:defRPr>
                </a:lvl1pPr>
              </a:lstStyle>
              <a:p>
                <a:r>
                  <a:t>Social / Political / Ethical / Legal Context</a:t>
                </a:r>
              </a:p>
            </p:txBody>
          </p:sp>
        </p:grpSp>
        <p:sp>
          <p:nvSpPr>
            <p:cNvPr id="196" name="Man"/>
            <p:cNvSpPr/>
            <p:nvPr/>
          </p:nvSpPr>
          <p:spPr>
            <a:xfrm>
              <a:off x="6321227" y="4132867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7" name="Woman"/>
            <p:cNvSpPr/>
            <p:nvPr/>
          </p:nvSpPr>
          <p:spPr>
            <a:xfrm>
              <a:off x="3505904" y="4598644"/>
              <a:ext cx="612263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8" name="Man"/>
            <p:cNvSpPr/>
            <p:nvPr/>
          </p:nvSpPr>
          <p:spPr>
            <a:xfrm>
              <a:off x="9887824" y="4391740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9" name="Woman"/>
            <p:cNvSpPr/>
            <p:nvPr/>
          </p:nvSpPr>
          <p:spPr>
            <a:xfrm>
              <a:off x="7411163" y="4714370"/>
              <a:ext cx="612263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0" name="Man"/>
            <p:cNvSpPr/>
            <p:nvPr/>
          </p:nvSpPr>
          <p:spPr>
            <a:xfrm>
              <a:off x="8104526" y="3290966"/>
              <a:ext cx="593442" cy="153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1" name="Woman"/>
            <p:cNvSpPr/>
            <p:nvPr/>
          </p:nvSpPr>
          <p:spPr>
            <a:xfrm>
              <a:off x="4830573" y="2921764"/>
              <a:ext cx="612264" cy="153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2" name="Man"/>
            <p:cNvSpPr/>
            <p:nvPr/>
          </p:nvSpPr>
          <p:spPr>
            <a:xfrm>
              <a:off x="4953323" y="4598982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3" name="Woman"/>
            <p:cNvSpPr/>
            <p:nvPr/>
          </p:nvSpPr>
          <p:spPr>
            <a:xfrm>
              <a:off x="1377314" y="3758931"/>
              <a:ext cx="612264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4" name="Man"/>
            <p:cNvSpPr/>
            <p:nvPr/>
          </p:nvSpPr>
          <p:spPr>
            <a:xfrm>
              <a:off x="2754629" y="2922101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5" name="Woman"/>
            <p:cNvSpPr/>
            <p:nvPr/>
          </p:nvSpPr>
          <p:spPr>
            <a:xfrm>
              <a:off x="-1" y="2808726"/>
              <a:ext cx="612264" cy="153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6" name="Man"/>
            <p:cNvSpPr/>
            <p:nvPr/>
          </p:nvSpPr>
          <p:spPr>
            <a:xfrm>
              <a:off x="10921318" y="3290966"/>
              <a:ext cx="593442" cy="153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</p:grpSp>
    </p:spTree>
    <p:extLst>
      <p:ext uri="{BB962C8B-B14F-4D97-AF65-F5344CB8AC3E}">
        <p14:creationId xmlns:p14="http://schemas.microsoft.com/office/powerpoint/2010/main" val="377829374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ata Science - School of Electrical Engineering, Electronics and Computer  Science - University of Liverpool">
            <a:extLst>
              <a:ext uri="{FF2B5EF4-FFF2-40B4-BE49-F238E27FC236}">
                <a16:creationId xmlns:a16="http://schemas.microsoft.com/office/drawing/2014/main" id="{2E37D1D6-22A1-1C3C-A65A-103F55D58934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338674" y="31057"/>
            <a:ext cx="15866523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269620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08C6-A73A-483C-B12F-08A52D58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1253-4903-441E-8A23-E9F7E760F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1"/>
            <a:ext cx="11099800" cy="5724525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b="1" i="1" dirty="0"/>
              <a:t>processors</a:t>
            </a:r>
            <a:r>
              <a:rPr lang="en-US" dirty="0"/>
              <a:t> (brokers)</a:t>
            </a:r>
            <a:endParaRPr lang="en-GB" dirty="0"/>
          </a:p>
          <a:p>
            <a:pPr lvl="1"/>
            <a:r>
              <a:rPr lang="en-US" dirty="0"/>
              <a:t>P</a:t>
            </a:r>
            <a:r>
              <a:rPr lang="en-GB" dirty="0" err="1"/>
              <a:t>urchased</a:t>
            </a:r>
            <a:r>
              <a:rPr lang="en-GB" dirty="0"/>
              <a:t>, but licenses allow reuse</a:t>
            </a:r>
          </a:p>
          <a:p>
            <a:r>
              <a:rPr lang="en-US" dirty="0"/>
              <a:t>D</a:t>
            </a:r>
            <a:r>
              <a:rPr lang="en-GB" dirty="0" err="1"/>
              <a:t>ata</a:t>
            </a:r>
            <a:r>
              <a:rPr lang="en-GB" dirty="0"/>
              <a:t> </a:t>
            </a:r>
            <a:r>
              <a:rPr lang="en-GB" b="1" i="1" dirty="0"/>
              <a:t>controllers</a:t>
            </a:r>
            <a:r>
              <a:rPr lang="en-GB" dirty="0"/>
              <a:t> (generators)</a:t>
            </a:r>
          </a:p>
          <a:p>
            <a:pPr lvl="1"/>
            <a:r>
              <a:rPr lang="en-GB" dirty="0"/>
              <a:t>Free or Ingestion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933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3609-E634-612B-E1E7-5D52C0AD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B47D-3C52-78FC-9DAF-C359B9F6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Understanding Urban Environments &amp; Urban Analytics</a:t>
            </a:r>
          </a:p>
          <a:p>
            <a:pPr lvl="1"/>
            <a:r>
              <a:rPr lang="en-GB" dirty="0"/>
              <a:t>Geographic Data Science</a:t>
            </a:r>
          </a:p>
          <a:p>
            <a:pPr lvl="1"/>
            <a:r>
              <a:rPr lang="en-GB" dirty="0"/>
              <a:t>Geographic Data Science Case Studies</a:t>
            </a:r>
          </a:p>
          <a:p>
            <a:pPr lvl="2"/>
            <a:r>
              <a:rPr lang="en-GB" dirty="0"/>
              <a:t>Neighbourhood Context from Space</a:t>
            </a:r>
          </a:p>
          <a:p>
            <a:pPr lvl="2"/>
            <a:r>
              <a:rPr lang="en-GB" dirty="0"/>
              <a:t>Video Analytics and Health</a:t>
            </a:r>
          </a:p>
        </p:txBody>
      </p:sp>
    </p:spTree>
    <p:extLst>
      <p:ext uri="{BB962C8B-B14F-4D97-AF65-F5344CB8AC3E}">
        <p14:creationId xmlns:p14="http://schemas.microsoft.com/office/powerpoint/2010/main" val="52952321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4F4FCB-97AF-4204-BD77-F3A0397A24C6}"/>
              </a:ext>
            </a:extLst>
          </p:cNvPr>
          <p:cNvGraphicFramePr>
            <a:graphicFrameLocks noGrp="1"/>
          </p:cNvGraphicFramePr>
          <p:nvPr/>
        </p:nvGraphicFramePr>
        <p:xfrm>
          <a:off x="3417358" y="3735122"/>
          <a:ext cx="10505547" cy="36576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993637">
                  <a:extLst>
                    <a:ext uri="{9D8B030D-6E8A-4147-A177-3AD203B41FA5}">
                      <a16:colId xmlns:a16="http://schemas.microsoft.com/office/drawing/2014/main" val="573429088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048742789"/>
                    </a:ext>
                  </a:extLst>
                </a:gridCol>
                <a:gridCol w="4482835">
                  <a:extLst>
                    <a:ext uri="{9D8B030D-6E8A-4147-A177-3AD203B41FA5}">
                      <a16:colId xmlns:a16="http://schemas.microsoft.com/office/drawing/2014/main" val="3202888693"/>
                    </a:ext>
                  </a:extLst>
                </a:gridCol>
              </a:tblGrid>
              <a:tr h="34325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Costs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Benefits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4678"/>
                  </a:ext>
                </a:extLst>
              </a:tr>
              <a:tr h="79366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Brokers</a:t>
                      </a:r>
                      <a:endParaRPr lang="en-GB" sz="3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Can be expensive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Data lineage difficult to audit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Simple to acquire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525790"/>
                  </a:ext>
                </a:extLst>
              </a:tr>
              <a:tr h="79366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Owners</a:t>
                      </a:r>
                      <a:endParaRPr lang="en-GB" sz="3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Requires trust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Investment of time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Most valuable to social science research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Better audit culture on operational data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Often “Free”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3015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4FEDB43-350E-40A1-B545-41DB61C2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099800" cy="2159000"/>
          </a:xfrm>
        </p:spPr>
        <p:txBody>
          <a:bodyPr>
            <a:normAutofit/>
          </a:bodyPr>
          <a:lstStyle/>
          <a:p>
            <a:r>
              <a:rPr lang="en-US" dirty="0"/>
              <a:t>Types of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95271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621-00B1-487E-866C-0A3E2BF8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1081C-4489-4396-AE9B-26E7A8FA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0"/>
            <a:ext cx="11099800" cy="108108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Private sector organizations sharing their data for the public good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A778E-6504-472A-81BB-414D9BCE89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802" y="4148934"/>
            <a:ext cx="3803278" cy="4294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6DD50-62D7-438D-B365-F22842EF6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01" y="5986835"/>
            <a:ext cx="1590304" cy="159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C5FD2-818B-4B38-9120-86D4EB0C44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712" y="4288633"/>
            <a:ext cx="5577145" cy="4014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637426-5151-4D8F-A704-1EBD1FF038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6553" y="3692528"/>
            <a:ext cx="3021087" cy="42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9683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621-00B1-487E-866C-0A3E2BF8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1081C-4489-4396-AE9B-26E7A8FA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0"/>
            <a:ext cx="11099800" cy="58816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</a:t>
            </a:r>
            <a:r>
              <a:rPr lang="en-GB" dirty="0" err="1"/>
              <a:t>hy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Corporate responsibility</a:t>
            </a:r>
          </a:p>
          <a:p>
            <a:pPr lvl="1"/>
            <a:r>
              <a:rPr lang="en-US" dirty="0"/>
              <a:t>B</a:t>
            </a:r>
            <a:r>
              <a:rPr lang="en-GB" dirty="0"/>
              <a:t>rand building / reputation protection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trategic</a:t>
            </a:r>
            <a:r>
              <a:rPr lang="en-GB" dirty="0"/>
              <a:t> – recruitment</a:t>
            </a:r>
          </a:p>
          <a:p>
            <a:pPr lvl="1"/>
            <a:r>
              <a:rPr lang="en-US" dirty="0"/>
              <a:t>Part of a business model (selling data)</a:t>
            </a:r>
          </a:p>
          <a:p>
            <a:pPr lvl="1"/>
            <a:r>
              <a:rPr lang="en-US" dirty="0"/>
              <a:t>New markets? Low cost R&amp;D?</a:t>
            </a:r>
          </a:p>
        </p:txBody>
      </p:sp>
    </p:spTree>
    <p:extLst>
      <p:ext uri="{BB962C8B-B14F-4D97-AF65-F5344CB8AC3E}">
        <p14:creationId xmlns:p14="http://schemas.microsoft.com/office/powerpoint/2010/main" val="41501470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DDE9-2450-4001-84F9-56216E8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291888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for 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BE469-A50E-4773-9F21-D197EE3E6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3000376"/>
            <a:ext cx="11099800" cy="5876925"/>
          </a:xfrm>
        </p:spPr>
        <p:txBody>
          <a:bodyPr>
            <a:normAutofit lnSpcReduction="10000"/>
          </a:bodyPr>
          <a:lstStyle/>
          <a:p>
            <a:pPr marL="6224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Business releasing anonymous data</a:t>
            </a:r>
          </a:p>
          <a:p>
            <a:pPr marL="768500" lvl="1">
              <a:spcBef>
                <a:spcPts val="3000"/>
              </a:spcBef>
            </a:pPr>
            <a:r>
              <a:rPr lang="en-US" dirty="0"/>
              <a:t>Openly – e.g. Kaggle</a:t>
            </a:r>
          </a:p>
          <a:p>
            <a:pPr marL="768500" lvl="1">
              <a:spcBef>
                <a:spcPts val="3000"/>
              </a:spcBef>
            </a:pPr>
            <a:r>
              <a:rPr lang="en-US" dirty="0"/>
              <a:t>NDA – with each research user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On site access (or via VPN) under NDA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Aggregated data or statistics through an API or website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Really this is information not data…</a:t>
            </a:r>
          </a:p>
          <a:p>
            <a:pPr marL="324000" lvl="1">
              <a:spcBef>
                <a:spcPts val="300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439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DDE9-2450-4001-84F9-56216E8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291888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for 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BE469-A50E-4773-9F21-D197EE3E6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43176"/>
            <a:ext cx="11099800" cy="5729288"/>
          </a:xfrm>
        </p:spPr>
        <p:txBody>
          <a:bodyPr>
            <a:normAutofit fontScale="92500" lnSpcReduction="20000"/>
          </a:bodyPr>
          <a:lstStyle/>
          <a:p>
            <a:pPr marL="324000" lvl="1">
              <a:spcBef>
                <a:spcPts val="3000"/>
              </a:spcBef>
            </a:pPr>
            <a:r>
              <a:rPr lang="en-US" dirty="0"/>
              <a:t>Constraints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Companies are very busy (time = money)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Data Science shortages (massive issue!!)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Risk adverse (data breach)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Reputation damage; jail!!!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Who do you ask to get access to data?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Is access egalitarian?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73790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onsumer Data Research Cen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Consumer Data Research Centre</a:t>
            </a:r>
          </a:p>
        </p:txBody>
      </p:sp>
      <p:pic>
        <p:nvPicPr>
          <p:cNvPr id="572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82" y="2619532"/>
            <a:ext cx="6675253" cy="515022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https://www.cdrc.ac.uk"/>
          <p:cNvSpPr txBox="1"/>
          <p:nvPr/>
        </p:nvSpPr>
        <p:spPr>
          <a:xfrm>
            <a:off x="9137957" y="8488701"/>
            <a:ext cx="46839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https://www.cdrc.ac.uk</a:t>
            </a:r>
          </a:p>
        </p:txBody>
      </p:sp>
    </p:spTree>
    <p:extLst>
      <p:ext uri="{BB962C8B-B14F-4D97-AF65-F5344CB8AC3E}">
        <p14:creationId xmlns:p14="http://schemas.microsoft.com/office/powerpoint/2010/main" val="16369607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59A40F32-571A-AE12-BFD3-16BBEB9125FF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293790" y="31057"/>
            <a:ext cx="15956292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GDS</a:t>
            </a:r>
          </a:p>
        </p:txBody>
      </p:sp>
    </p:spTree>
    <p:extLst>
      <p:ext uri="{BB962C8B-B14F-4D97-AF65-F5344CB8AC3E}">
        <p14:creationId xmlns:p14="http://schemas.microsoft.com/office/powerpoint/2010/main" val="25910452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EEF6A-5591-9C53-C342-596F7636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D22FF-9B00-6211-A344-917DDD941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12" y="2260600"/>
            <a:ext cx="15179838" cy="370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774D8-E904-FB69-F8EF-90934C634B09}"/>
              </a:ext>
            </a:extLst>
          </p:cNvPr>
          <p:cNvSpPr txBox="1"/>
          <p:nvPr/>
        </p:nvSpPr>
        <p:spPr>
          <a:xfrm>
            <a:off x="12464134" y="2244770"/>
            <a:ext cx="41052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Science (Google Trends)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B0C7B-9FFB-0987-7202-946B1C19EFE2}"/>
              </a:ext>
            </a:extLst>
          </p:cNvPr>
          <p:cNvSpPr txBox="1"/>
          <p:nvPr/>
        </p:nvSpPr>
        <p:spPr>
          <a:xfrm>
            <a:off x="8089544" y="6903536"/>
            <a:ext cx="817050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Large increase in web generated data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Platforms to support their analysis</a:t>
            </a:r>
          </a:p>
        </p:txBody>
      </p:sp>
    </p:spTree>
    <p:extLst>
      <p:ext uri="{BB962C8B-B14F-4D97-AF65-F5344CB8AC3E}">
        <p14:creationId xmlns:p14="http://schemas.microsoft.com/office/powerpoint/2010/main" val="101212104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73D2-BCFB-6576-ABE4-5697F1BB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D8C0A-63B8-2DF5-60DD-9B7181A98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6" y="4689688"/>
            <a:ext cx="3803330" cy="2859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DE759-6837-E8D1-F5DD-A80D6D31A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27" y="862970"/>
            <a:ext cx="6750877" cy="513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32DAF-7F5D-BF44-425C-187ECE453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2" y="963411"/>
            <a:ext cx="5100012" cy="3133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323D9F-A204-8FF7-1A84-77BC5A77A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60" y="737125"/>
            <a:ext cx="5561701" cy="4139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D15D9E-3F04-680D-C94C-0A9921B4E4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99" y="4241800"/>
            <a:ext cx="3607930" cy="2726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11CCA9-C1B0-AD90-EDD5-3036A682A1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28" y="6119615"/>
            <a:ext cx="4157001" cy="3158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3DF1D6-4EF7-EDD9-80F0-D1756591E3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519" y="5475747"/>
            <a:ext cx="5030480" cy="38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211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3F38-2176-061F-5225-F2E6933A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Geographic Data Science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EE70C4A-70F2-AEFC-C124-04EFC15A8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771107"/>
              </p:ext>
            </p:extLst>
          </p:nvPr>
        </p:nvGraphicFramePr>
        <p:xfrm>
          <a:off x="2595298" y="2065689"/>
          <a:ext cx="10524066" cy="7016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B2CC96F-B4D8-B238-0F02-F24521EEC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260" y="2201157"/>
            <a:ext cx="4286470" cy="625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83F40C-3898-764D-220F-6C20E0109BC5}"/>
              </a:ext>
            </a:extLst>
          </p:cNvPr>
          <p:cNvSpPr txBox="1"/>
          <p:nvPr/>
        </p:nvSpPr>
        <p:spPr>
          <a:xfrm>
            <a:off x="12153260" y="8903187"/>
            <a:ext cx="514916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https://doi.org/10.1111/gean.12194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A17BB1-E494-5B28-7C17-89C46047A0CA}"/>
              </a:ext>
            </a:extLst>
          </p:cNvPr>
          <p:cNvSpPr txBox="1"/>
          <p:nvPr/>
        </p:nvSpPr>
        <p:spPr>
          <a:xfrm>
            <a:off x="362036" y="1896408"/>
            <a:ext cx="4466523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Many problems in Data Science are spatial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 and careful coupling and assimilation of the connected fields of Geography with Data Science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29522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Urban Data and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2412">
              <a:defRPr sz="6880"/>
            </a:lvl1pPr>
          </a:lstStyle>
          <a:p>
            <a:r>
              <a:rPr lang="en-US" dirty="0"/>
              <a:t>Understanding Urban Environments</a:t>
            </a:r>
            <a:endParaRPr dirty="0"/>
          </a:p>
        </p:txBody>
      </p:sp>
      <p:sp>
        <p:nvSpPr>
          <p:cNvPr id="23" name="Data">
            <a:extLst>
              <a:ext uri="{FF2B5EF4-FFF2-40B4-BE49-F238E27FC236}">
                <a16:creationId xmlns:a16="http://schemas.microsoft.com/office/drawing/2014/main" id="{4BEFBCB4-B672-46B0-A7D3-D9F261F5333D}"/>
              </a:ext>
            </a:extLst>
          </p:cNvPr>
          <p:cNvSpPr txBox="1"/>
          <p:nvPr/>
        </p:nvSpPr>
        <p:spPr>
          <a:xfrm>
            <a:off x="3136002" y="3198677"/>
            <a:ext cx="10483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24" name="Information">
            <a:extLst>
              <a:ext uri="{FF2B5EF4-FFF2-40B4-BE49-F238E27FC236}">
                <a16:creationId xmlns:a16="http://schemas.microsoft.com/office/drawing/2014/main" id="{CD5083BC-FD91-4D6B-93EE-A6585897737E}"/>
              </a:ext>
            </a:extLst>
          </p:cNvPr>
          <p:cNvSpPr txBox="1"/>
          <p:nvPr/>
        </p:nvSpPr>
        <p:spPr>
          <a:xfrm>
            <a:off x="11106094" y="3198677"/>
            <a:ext cx="231794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Information</a:t>
            </a:r>
          </a:p>
        </p:txBody>
      </p:sp>
      <p:sp>
        <p:nvSpPr>
          <p:cNvPr id="25" name="Analysis">
            <a:extLst>
              <a:ext uri="{FF2B5EF4-FFF2-40B4-BE49-F238E27FC236}">
                <a16:creationId xmlns:a16="http://schemas.microsoft.com/office/drawing/2014/main" id="{59261678-AE6E-44E9-A59D-E506DCB06107}"/>
              </a:ext>
            </a:extLst>
          </p:cNvPr>
          <p:cNvSpPr txBox="1"/>
          <p:nvPr/>
        </p:nvSpPr>
        <p:spPr>
          <a:xfrm>
            <a:off x="6768627" y="3198677"/>
            <a:ext cx="17232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Analysis</a:t>
            </a:r>
          </a:p>
        </p:txBody>
      </p:sp>
      <p:sp>
        <p:nvSpPr>
          <p:cNvPr id="26" name="Arrow 10">
            <a:extLst>
              <a:ext uri="{FF2B5EF4-FFF2-40B4-BE49-F238E27FC236}">
                <a16:creationId xmlns:a16="http://schemas.microsoft.com/office/drawing/2014/main" id="{1412E8E2-4928-44BB-8A22-956616C9CE1D}"/>
              </a:ext>
            </a:extLst>
          </p:cNvPr>
          <p:cNvSpPr/>
          <p:nvPr/>
        </p:nvSpPr>
        <p:spPr>
          <a:xfrm>
            <a:off x="4782757" y="2963371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27" name="Arrow 10">
            <a:extLst>
              <a:ext uri="{FF2B5EF4-FFF2-40B4-BE49-F238E27FC236}">
                <a16:creationId xmlns:a16="http://schemas.microsoft.com/office/drawing/2014/main" id="{F86120DD-EFBA-4BCB-97A6-A0C1682D4D76}"/>
              </a:ext>
            </a:extLst>
          </p:cNvPr>
          <p:cNvSpPr/>
          <p:nvPr/>
        </p:nvSpPr>
        <p:spPr>
          <a:xfrm>
            <a:off x="9091598" y="2963371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pic>
        <p:nvPicPr>
          <p:cNvPr id="43" name="Picture 3">
            <a:extLst>
              <a:ext uri="{FF2B5EF4-FFF2-40B4-BE49-F238E27FC236}">
                <a16:creationId xmlns:a16="http://schemas.microsoft.com/office/drawing/2014/main" id="{198B138A-7E3F-4E0C-AB11-4493673F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52" y="4225454"/>
            <a:ext cx="6080935" cy="33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1">
            <a:extLst>
              <a:ext uri="{FF2B5EF4-FFF2-40B4-BE49-F238E27FC236}">
                <a16:creationId xmlns:a16="http://schemas.microsoft.com/office/drawing/2014/main" id="{7A172F43-C9BA-45AD-A4DB-A573215C4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70132" y="4225455"/>
            <a:ext cx="6080933" cy="335464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5" name="Rectangle 3">
            <a:extLst>
              <a:ext uri="{FF2B5EF4-FFF2-40B4-BE49-F238E27FC236}">
                <a16:creationId xmlns:a16="http://schemas.microsoft.com/office/drawing/2014/main" id="{17AEF1DD-FB3B-47D0-92B3-0852FEC51BBE}"/>
              </a:ext>
            </a:extLst>
          </p:cNvPr>
          <p:cNvSpPr>
            <a:spLocks/>
          </p:cNvSpPr>
          <p:nvPr/>
        </p:nvSpPr>
        <p:spPr bwMode="auto">
          <a:xfrm>
            <a:off x="6906826" y="7714986"/>
            <a:ext cx="5440680" cy="193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Description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BLACK: Lowest class. Vicious, semi-criminal.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DARK BLUE: Very poor, casual. Chronic want.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LIGHT BLUE: Poor. 18s. to 21s. a week for a moderate family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PURPLE: Mixed. Some comfortable others poor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PINK: Fairly comfortable. Good ordinary earnings.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RED: Middle class. Well-to-do.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YELLOW: Upper-middle and Upper classes. Wealthy.</a:t>
            </a:r>
          </a:p>
          <a:p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853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BAF30-7703-98BB-C406-EF68B10EC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99" y="320170"/>
            <a:ext cx="5666889" cy="4449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2E550-31AE-6C28-8890-FFFC3D9CB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" y="182960"/>
            <a:ext cx="4571071" cy="3773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38332-8151-C197-9858-0699146B4D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057" y="5392917"/>
            <a:ext cx="5306543" cy="3954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12905-592A-8AA8-440E-B37DC69B8B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17" y="4770150"/>
            <a:ext cx="4439883" cy="3426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9EFAE-BD59-ECD3-A245-DF3F72DD8E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60" y="1557297"/>
            <a:ext cx="5641600" cy="36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203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D81AA70-F653-E49C-A24B-4CFE8517C6D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363198" y="1185219"/>
            <a:ext cx="16376278" cy="70275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Insight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328A167-2098-C2BF-8EFE-938E61A3A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770208"/>
              </p:ext>
            </p:extLst>
          </p:nvPr>
        </p:nvGraphicFramePr>
        <p:xfrm>
          <a:off x="2890044" y="1023408"/>
          <a:ext cx="11560175" cy="7706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61649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17FE3-0FFF-1690-DCAA-F774293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Neighbourhood Context from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71232-7C3F-C4B0-93E4-1F153339CBA1}"/>
              </a:ext>
            </a:extLst>
          </p:cNvPr>
          <p:cNvSpPr txBox="1"/>
          <p:nvPr/>
        </p:nvSpPr>
        <p:spPr>
          <a:xfrm>
            <a:off x="9753599" y="8975636"/>
            <a:ext cx="74422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https://doi.org/10.1016/j.compenvurbsys.2022.101802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DC53-AD92-01AA-B1A6-F3047005D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2195189"/>
            <a:ext cx="8487832" cy="6559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334DF9-84C8-DC62-EE43-6FBE2AC4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71" y="2195189"/>
            <a:ext cx="4487043" cy="60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360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77CD-C2C5-0381-8CBC-009A47E5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of Context…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9B98863-4129-5E7F-2A2A-75ED7FB961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27" y="3149600"/>
            <a:ext cx="3973998" cy="4227412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202CE66-0D99-9B7C-8C52-4A57777127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3" y="3062388"/>
            <a:ext cx="4447467" cy="4176613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324B2E9-A535-8CC5-6731-0BB6D28AC8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64" y="3149600"/>
            <a:ext cx="4599741" cy="40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6082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FE62-49D8-1EF3-5DD8-31E45DF1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Localised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31813-1FBC-A6B0-A03A-65A40E80C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55" y="2497666"/>
            <a:ext cx="7765856" cy="523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B0517-5DF2-FD66-5584-3E2DA2041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9" y="2556934"/>
            <a:ext cx="6006823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3E49A9-62FD-5028-3831-347F14FE0B83}"/>
              </a:ext>
            </a:extLst>
          </p:cNvPr>
          <p:cNvSpPr/>
          <p:nvPr/>
        </p:nvSpPr>
        <p:spPr>
          <a:xfrm>
            <a:off x="12541749" y="5054600"/>
            <a:ext cx="360785" cy="304801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05B69-8C6C-7C6B-805A-DE1B4EFC8AB6}"/>
              </a:ext>
            </a:extLst>
          </p:cNvPr>
          <p:cNvCxnSpPr/>
          <p:nvPr/>
        </p:nvCxnSpPr>
        <p:spPr>
          <a:xfrm flipH="1" flipV="1">
            <a:off x="7628469" y="4614333"/>
            <a:ext cx="4868333" cy="592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649F9D-4D24-8E87-9968-82BE92A21D8E}"/>
              </a:ext>
            </a:extLst>
          </p:cNvPr>
          <p:cNvSpPr txBox="1"/>
          <p:nvPr/>
        </p:nvSpPr>
        <p:spPr>
          <a:xfrm>
            <a:off x="10062635" y="7730066"/>
            <a:ext cx="86698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Sentinel 2 (R,G,B,NIR)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77A4E-32BC-4CC0-DD47-1151A84886A2}"/>
              </a:ext>
            </a:extLst>
          </p:cNvPr>
          <p:cNvSpPr txBox="1"/>
          <p:nvPr/>
        </p:nvSpPr>
        <p:spPr>
          <a:xfrm>
            <a:off x="775529" y="7550834"/>
            <a:ext cx="642960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Unit Postcodes (1.7m)</a:t>
            </a:r>
          </a:p>
        </p:txBody>
      </p:sp>
    </p:spTree>
    <p:extLst>
      <p:ext uri="{BB962C8B-B14F-4D97-AF65-F5344CB8AC3E}">
        <p14:creationId xmlns:p14="http://schemas.microsoft.com/office/powerpoint/2010/main" val="106395148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335F-05C3-FACF-4883-8734620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Buffer on Each Postcode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DB4F75-7DD3-73B4-747F-DC2E1CDDA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0867" y="2590800"/>
            <a:ext cx="8289357" cy="62865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160m Square Buffer</a:t>
            </a:r>
          </a:p>
          <a:p>
            <a:pPr lvl="1"/>
            <a:r>
              <a:rPr lang="en-GB" dirty="0"/>
              <a:t>10m Resolution Data (16 pixels)</a:t>
            </a:r>
          </a:p>
          <a:p>
            <a:pPr lvl="1"/>
            <a:r>
              <a:rPr lang="en-GB" dirty="0"/>
              <a:t>Closest to the median unit postcode area (</a:t>
            </a:r>
            <a:r>
              <a:rPr lang="en-GB" dirty="0" err="1"/>
              <a:t>voroni</a:t>
            </a:r>
            <a:r>
              <a:rPr lang="en-GB" dirty="0"/>
              <a:t> polygons)</a:t>
            </a:r>
          </a:p>
          <a:p>
            <a:r>
              <a:rPr lang="en-US" dirty="0"/>
              <a:t>7th April to 21st September 2020</a:t>
            </a:r>
          </a:p>
          <a:p>
            <a:pPr lvl="1"/>
            <a:r>
              <a:rPr lang="en-US" dirty="0"/>
              <a:t>From swaths where the ESA metadata described 10% or less cloud cover</a:t>
            </a:r>
          </a:p>
          <a:p>
            <a:pPr lvl="1"/>
            <a:r>
              <a:rPr lang="en-US" dirty="0"/>
              <a:t>Each buffer checked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4B1FE-FF05-207D-6EBB-AA80F188EB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715" y="2336800"/>
            <a:ext cx="5697484" cy="563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BE4F6-386A-7702-A83E-DF3F82EDF2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15" y="2336800"/>
            <a:ext cx="5697484" cy="56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3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C5B9-463B-AA82-6ED4-1A4BC47F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 Download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5D52-CE94-549E-8C5A-F6E44998B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57" y="2689819"/>
            <a:ext cx="11043043" cy="57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6253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67C0-9809-DA0E-86BB-56325516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F48E9-3EC1-7E5C-2E32-7D312E10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7400" y="2590800"/>
            <a:ext cx="7662824" cy="6286500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GPU (NVIDIA RTX8000)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en-GB" dirty="0"/>
              <a:t>TensorFlow</a:t>
            </a:r>
            <a:endParaRPr lang="fr-FR" dirty="0"/>
          </a:p>
          <a:p>
            <a:pPr lvl="1"/>
            <a:r>
              <a:rPr lang="en-US" dirty="0"/>
              <a:t>A separate tensor (multidimensional array) for each postcode composed of four dimensions (Near Infra Red–NIR, Red, Green, Blue)</a:t>
            </a:r>
          </a:p>
          <a:p>
            <a:pPr lvl="1"/>
            <a:r>
              <a:rPr lang="en-US" dirty="0"/>
              <a:t>Convolutional Neural Network (CNN) to derive a set of discriminative features that retain the information contained in the satellite data but effectively compress its dimensionality.</a:t>
            </a:r>
          </a:p>
          <a:p>
            <a:pPr lvl="1"/>
            <a:r>
              <a:rPr lang="en-US" dirty="0"/>
              <a:t>Only keep the encoding phase (64 variables)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D8A62-CB50-3649-F817-5213E583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3" y="3001806"/>
            <a:ext cx="7435737" cy="3749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BD6A2-18F9-727A-5D5D-F3C2F0BECA40}"/>
              </a:ext>
            </a:extLst>
          </p:cNvPr>
          <p:cNvSpPr txBox="1"/>
          <p:nvPr/>
        </p:nvSpPr>
        <p:spPr>
          <a:xfrm>
            <a:off x="587209" y="7156238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46C7D-4A88-0741-6D76-761C2FA8C7CF}"/>
              </a:ext>
            </a:extLst>
          </p:cNvPr>
          <p:cNvSpPr txBox="1"/>
          <p:nvPr/>
        </p:nvSpPr>
        <p:spPr>
          <a:xfrm>
            <a:off x="4176083" y="7156238"/>
            <a:ext cx="61555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64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B9B3DD-2C8C-B14F-ED7F-7CB61C3EE79D}"/>
              </a:ext>
            </a:extLst>
          </p:cNvPr>
          <p:cNvCxnSpPr/>
          <p:nvPr/>
        </p:nvCxnSpPr>
        <p:spPr>
          <a:xfrm>
            <a:off x="1972733" y="7484533"/>
            <a:ext cx="1989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FB2659-B44D-D521-E9E0-C60A0949FF07}"/>
              </a:ext>
            </a:extLst>
          </p:cNvPr>
          <p:cNvSpPr txBox="1"/>
          <p:nvPr/>
        </p:nvSpPr>
        <p:spPr>
          <a:xfrm flipH="1">
            <a:off x="393699" y="7728635"/>
            <a:ext cx="151553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(16X16X4)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D307B-F1D2-669E-FF53-D6FC46C0C06E}"/>
              </a:ext>
            </a:extLst>
          </p:cNvPr>
          <p:cNvSpPr txBox="1"/>
          <p:nvPr/>
        </p:nvSpPr>
        <p:spPr>
          <a:xfrm flipH="1">
            <a:off x="3726093" y="7690907"/>
            <a:ext cx="151553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(8X8X1)</a:t>
            </a:r>
          </a:p>
        </p:txBody>
      </p:sp>
    </p:spTree>
    <p:extLst>
      <p:ext uri="{BB962C8B-B14F-4D97-AF65-F5344CB8AC3E}">
        <p14:creationId xmlns:p14="http://schemas.microsoft.com/office/powerpoint/2010/main" val="406501216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265B-C1AA-B941-6EC1-A3045186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of Clusters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6C8DE7-227A-D3D7-FC5D-CB40A9CC5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7863" y="2590800"/>
            <a:ext cx="7772361" cy="6286500"/>
          </a:xfrm>
        </p:spPr>
        <p:txBody>
          <a:bodyPr/>
          <a:lstStyle/>
          <a:p>
            <a:r>
              <a:rPr lang="en-US" dirty="0"/>
              <a:t>K-Means – postcodes with similar values</a:t>
            </a:r>
          </a:p>
          <a:p>
            <a:r>
              <a:rPr lang="en-US" dirty="0"/>
              <a:t>Searched the feature space of its input data (1,710,715 × 64)</a:t>
            </a:r>
          </a:p>
          <a:p>
            <a:r>
              <a:rPr lang="en-US" dirty="0"/>
              <a:t>10,000 runs</a:t>
            </a:r>
          </a:p>
          <a:p>
            <a:r>
              <a:rPr lang="en-US" dirty="0"/>
              <a:t>K=7 Selected</a:t>
            </a:r>
            <a:endParaRPr lang="en-GB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F2D4481-40E7-F6AD-20BD-667648163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2504898"/>
            <a:ext cx="6951133" cy="5715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CC12E7-B8BC-590F-9094-D4C519200148}"/>
              </a:ext>
            </a:extLst>
          </p:cNvPr>
          <p:cNvSpPr txBox="1"/>
          <p:nvPr/>
        </p:nvSpPr>
        <p:spPr>
          <a:xfrm>
            <a:off x="9042400" y="8829302"/>
            <a:ext cx="86698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https://pypi.org/project/clustergram/</a:t>
            </a:r>
          </a:p>
        </p:txBody>
      </p:sp>
    </p:spTree>
    <p:extLst>
      <p:ext uri="{BB962C8B-B14F-4D97-AF65-F5344CB8AC3E}">
        <p14:creationId xmlns:p14="http://schemas.microsoft.com/office/powerpoint/2010/main" val="12724139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5B35F06-9E1F-4687-F3BF-1C5F0385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66" y="2413000"/>
            <a:ext cx="9922931" cy="6875624"/>
          </a:xfrm>
          <a:prstGeom prst="rect">
            <a:avLst/>
          </a:prstGeom>
        </p:spPr>
      </p:pic>
      <p:pic>
        <p:nvPicPr>
          <p:cNvPr id="9" name="Picture 8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3F79D375-BE1F-5990-BFB3-4B15FA279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65" y="2413000"/>
            <a:ext cx="9922931" cy="687562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487E805-7BEF-98F9-9146-098583B7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 &amp; Spatial Smoothing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B91E2F-5203-6CB4-B7C7-046DC0D05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4851361" cy="590973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Many of the clusters are not spatially contiguous; and although UPRN are shown here to better delineate street morphology; the input postcodes and their associated buffers are coarser. </a:t>
            </a:r>
          </a:p>
          <a:p>
            <a:r>
              <a:rPr lang="en-US" dirty="0"/>
              <a:t>Smoothed average for each of the 64 input measures was calculated for every postcode, comprising values from those postcodes found within each 160 m buffer. </a:t>
            </a:r>
          </a:p>
          <a:p>
            <a:r>
              <a:rPr lang="en-US" dirty="0"/>
              <a:t>Improves cluster fit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241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EA5C-A339-40B8-B22C-FDBF5BBD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Urban Environments</a:t>
            </a:r>
            <a:endParaRPr lang="en-GB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92EE1AE-4929-46FD-8566-D0D0B339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82" y="2497038"/>
            <a:ext cx="10319657" cy="580731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BACB88F-FF8B-480F-9C0A-6CEC33C4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620" y="5072652"/>
            <a:ext cx="2023110" cy="275463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3F7D21C2-4621-4AD2-8916-6BCDD2ABCA23}"/>
              </a:ext>
            </a:extLst>
          </p:cNvPr>
          <p:cNvSpPr>
            <a:spLocks/>
          </p:cNvSpPr>
          <p:nvPr/>
        </p:nvSpPr>
        <p:spPr bwMode="auto">
          <a:xfrm>
            <a:off x="7086336" y="8380292"/>
            <a:ext cx="5538395" cy="21717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900" dirty="0">
                <a:solidFill>
                  <a:schemeClr val="bg1"/>
                </a:solidFill>
                <a:ea typeface="Gill Sans Light" charset="0"/>
                <a:cs typeface="Gill Sans Light" charset="0"/>
              </a:rPr>
              <a:t>Marr, T.R. (1904) Housing Conditions in Manchester and </a:t>
            </a:r>
            <a:r>
              <a:rPr lang="en-US" sz="900" dirty="0" err="1">
                <a:solidFill>
                  <a:schemeClr val="bg1"/>
                </a:solidFill>
                <a:ea typeface="Gill Sans Light" charset="0"/>
                <a:cs typeface="Gill Sans Light" charset="0"/>
              </a:rPr>
              <a:t>Salford</a:t>
            </a:r>
            <a:r>
              <a:rPr lang="en-US" sz="900" dirty="0">
                <a:solidFill>
                  <a:schemeClr val="bg1"/>
                </a:solidFill>
                <a:ea typeface="Gill Sans Light" charset="0"/>
                <a:cs typeface="Gill Sans Light" charset="0"/>
              </a:rPr>
              <a:t>. Manchester, Manchester University Press.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23E2128-7BE1-47FB-856E-033C66E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178" y="1877241"/>
            <a:ext cx="2550319" cy="395478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55140883-A1C1-4BE6-A206-02398E67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594" y="2062472"/>
            <a:ext cx="2930684" cy="223246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65F4A20-7685-436E-954B-4709ABEEF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606" y="7642856"/>
            <a:ext cx="2449668" cy="18660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A4A4B42-3692-4242-A952-52304CE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798228" y="5167589"/>
            <a:ext cx="2160351" cy="16613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07BA86B-2C85-4CEB-B5B0-31402D6D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88" y="6731414"/>
            <a:ext cx="3903376" cy="18660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75910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CC0A-5EB4-0DC1-C8B4-0784B6C8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DDE1E-803B-C1CB-BFDD-EAD066A21E75}"/>
              </a:ext>
            </a:extLst>
          </p:cNvPr>
          <p:cNvSpPr txBox="1"/>
          <p:nvPr/>
        </p:nvSpPr>
        <p:spPr>
          <a:xfrm>
            <a:off x="9067800" y="9060303"/>
            <a:ext cx="86698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https://studio.unfolded.ai/public/c40f0a5b-a1f8-48af-8b7d-7c258942cf0d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8DC39-0E76-712C-571C-E001F9377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7340263" cy="975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53D9C0-D526-1606-FB61-D13A5628AF0E}"/>
              </a:ext>
            </a:extLst>
          </p:cNvPr>
          <p:cNvSpPr txBox="1"/>
          <p:nvPr/>
        </p:nvSpPr>
        <p:spPr>
          <a:xfrm>
            <a:off x="442825" y="162880"/>
            <a:ext cx="8868832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0F0F0"/>
                </a:solidFill>
                <a:effectLst/>
                <a:latin typeface="Graphik Web"/>
              </a:rPr>
              <a:t>Group</a:t>
            </a:r>
            <a:endParaRPr lang="en-US" b="1" i="0" dirty="0">
              <a:solidFill>
                <a:srgbClr val="000000"/>
              </a:solidFill>
              <a:effectLst/>
              <a:latin typeface="Graphik Web"/>
            </a:endParaRP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A: Inner City and Town </a:t>
            </a:r>
            <a:r>
              <a:rPr lang="en-US" b="0" i="0" dirty="0" err="1">
                <a:solidFill>
                  <a:srgbClr val="F7F8FA"/>
                </a:solidFill>
                <a:effectLst/>
                <a:latin typeface="Graphik Web"/>
              </a:rPr>
              <a:t>Centres</a:t>
            </a:r>
            <a:endParaRPr lang="en-US" b="0" i="0" dirty="0">
              <a:solidFill>
                <a:srgbClr val="F7F8FA"/>
              </a:solidFill>
              <a:effectLst/>
              <a:latin typeface="Graphik Web"/>
            </a:endParaRP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B: Spacious Residential Properties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C: High Density Urban Core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D: Rural Residences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E: Rural Properties and Farms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F: Inner Suburban Townhouses and Large Terraces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G: Outer Suburbs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C72C73-7351-0188-00D8-33DA51164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241" y="4452583"/>
            <a:ext cx="6764022" cy="53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2650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2AEB1D2-BB83-7FBD-7851-A4F933B831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3439" y="67144"/>
            <a:ext cx="6203157" cy="9373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F0334-DB76-4577-3807-8A893519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05A8E-278F-602E-E541-06C0D999A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5587961" cy="572346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Greater error in more rural areas</a:t>
            </a:r>
          </a:p>
          <a:p>
            <a:pPr lvl="1"/>
            <a:r>
              <a:rPr lang="en-US" dirty="0"/>
              <a:t>CAE is learning structure from a larger amount of data derived within urban locations (more postcodes)</a:t>
            </a:r>
          </a:p>
          <a:p>
            <a:pPr lvl="1"/>
            <a:r>
              <a:rPr lang="en-GB" dirty="0"/>
              <a:t>Spatial smoothing has more effect in urban areas</a:t>
            </a:r>
          </a:p>
        </p:txBody>
      </p:sp>
    </p:spTree>
    <p:extLst>
      <p:ext uri="{BB962C8B-B14F-4D97-AF65-F5344CB8AC3E}">
        <p14:creationId xmlns:p14="http://schemas.microsoft.com/office/powerpoint/2010/main" val="26308467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F64E-E131-F56D-7E85-C9BB75D6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FBFF9-0347-3B25-EA9F-FE3BA1EE7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137361" cy="1397000"/>
          </a:xfrm>
        </p:spPr>
        <p:txBody>
          <a:bodyPr/>
          <a:lstStyle/>
          <a:p>
            <a:r>
              <a:rPr lang="en-GB" dirty="0"/>
              <a:t>Comparison with Index of Multiple Deprivation (IMD)</a:t>
            </a:r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AB045A8-CB16-6110-8273-C28EC7296E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02" y="2319718"/>
            <a:ext cx="6855364" cy="6828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A62F9-F41E-A454-4B23-E1F9DDEA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57" y="4632419"/>
            <a:ext cx="4324644" cy="35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1310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9E1A-845F-1A31-36DF-226C5F29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4DC67-B164-8CCD-E399-29A77B421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687694" cy="58250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Very effective new technique</a:t>
            </a:r>
          </a:p>
          <a:p>
            <a:r>
              <a:rPr lang="en-US" dirty="0"/>
              <a:t>Even with input data at the resolution of Sentinel 2 (10 m / pixel), the autoencoder process through CNN was illustrated to be extremely sensitive</a:t>
            </a:r>
          </a:p>
          <a:p>
            <a:pPr lvl="1"/>
            <a:r>
              <a:rPr lang="en-US" dirty="0"/>
              <a:t>Requiring spatial smoothing of the raw outputs to limit unhelpful heterogeneity.</a:t>
            </a:r>
          </a:p>
          <a:p>
            <a:r>
              <a:rPr lang="en-US" dirty="0"/>
              <a:t>Interesting relationship between zone size (enabled by data) and the output model – MAUP</a:t>
            </a:r>
          </a:p>
          <a:p>
            <a:r>
              <a:rPr lang="en-US" dirty="0"/>
              <a:t>How would model performance be effected by more limited geographic extent</a:t>
            </a:r>
            <a:endParaRPr lang="en-GB" dirty="0"/>
          </a:p>
        </p:txBody>
      </p:sp>
      <p:pic>
        <p:nvPicPr>
          <p:cNvPr id="4" name="Picture 2" descr="Big Mac®: Calories and Nutrition | McDonald's">
            <a:extLst>
              <a:ext uri="{FF2B5EF4-FFF2-40B4-BE49-F238E27FC236}">
                <a16:creationId xmlns:a16="http://schemas.microsoft.com/office/drawing/2014/main" id="{DE79AA36-DE19-C0AC-2E63-D0A698FC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522" y="3432361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63979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296D-AFEB-8E4E-64B7-9D332EE3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Analytics and Health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A3355-5B9E-C120-6C04-22064DAE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5374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D0AF-51B9-4FA0-B3D1-5A76BEF3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Some Emerging Problems for the Study of Cities </a:t>
            </a:r>
            <a:endParaRPr lang="en-GB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6645F-6D5F-4982-8535-E69DBE8BB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02" y="2754992"/>
            <a:ext cx="8084457" cy="57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971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32" y="2915093"/>
            <a:ext cx="5482883" cy="4480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60" y="3068633"/>
            <a:ext cx="4711048" cy="4327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75" y="4615544"/>
            <a:ext cx="4809282" cy="513805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rvey Response Rates">
            <a:extLst>
              <a:ext uri="{FF2B5EF4-FFF2-40B4-BE49-F238E27FC236}">
                <a16:creationId xmlns:a16="http://schemas.microsoft.com/office/drawing/2014/main" id="{64585747-35C5-4F3E-ACF8-6E58152114A2}"/>
              </a:ext>
            </a:extLst>
          </p:cNvPr>
          <p:cNvSpPr txBox="1">
            <a:spLocks/>
          </p:cNvSpPr>
          <p:nvPr/>
        </p:nvSpPr>
        <p:spPr>
          <a:xfrm>
            <a:off x="3120231" y="2540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Conducting a</a:t>
            </a:r>
            <a:r>
              <a:rPr lang="en-GB" dirty="0"/>
              <a:t> Census is Expensive…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38C0D-029D-44FB-8E6F-ED7C17661192}"/>
              </a:ext>
            </a:extLst>
          </p:cNvPr>
          <p:cNvSpPr/>
          <p:nvPr/>
        </p:nvSpPr>
        <p:spPr>
          <a:xfrm>
            <a:off x="8915513" y="8422382"/>
            <a:ext cx="65024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 2010 census cost $13 billion, approximately $42 per capita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urvey Response R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Survey Response Rates</a:t>
            </a:r>
          </a:p>
        </p:txBody>
      </p:sp>
      <p:sp>
        <p:nvSpPr>
          <p:cNvPr id="638" name="Atrostic et al 2001; Baruch 1999; de Heer 1999; Plewis, 2007; Savage and Burrows, 2007;"/>
          <p:cNvSpPr txBox="1"/>
          <p:nvPr/>
        </p:nvSpPr>
        <p:spPr>
          <a:xfrm>
            <a:off x="7700971" y="9152039"/>
            <a:ext cx="730648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Atrostic et al 2001; Baruch 1999; de Heer 1999; Plewis, 2007; Savage and Burrows, 2007; 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505" y="2401664"/>
            <a:ext cx="3418259" cy="537799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0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47" y="2882583"/>
            <a:ext cx="3418259" cy="511271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41" name="“[Sample survey’s] glory years, we contend, are in the past”"/>
          <p:cNvSpPr txBox="1"/>
          <p:nvPr/>
        </p:nvSpPr>
        <p:spPr>
          <a:xfrm>
            <a:off x="11118837" y="2539482"/>
            <a:ext cx="346506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“[Sample survey’s] glory years, we contend, are in the past”</a:t>
            </a:r>
          </a:p>
        </p:txBody>
      </p:sp>
      <p:sp>
        <p:nvSpPr>
          <p:cNvPr id="642" name="Savage and Burrows, 2007: 890"/>
          <p:cNvSpPr txBox="1"/>
          <p:nvPr/>
        </p:nvSpPr>
        <p:spPr>
          <a:xfrm>
            <a:off x="12201696" y="3324411"/>
            <a:ext cx="2659382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Savage and Burrows, 2007: 890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93" y="4068881"/>
            <a:ext cx="2929341" cy="455675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4" name="Image" descr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39" y="2534303"/>
            <a:ext cx="3141982" cy="511271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45" name="“Refusals to participate are also increasing”"/>
          <p:cNvSpPr txBox="1"/>
          <p:nvPr/>
        </p:nvSpPr>
        <p:spPr>
          <a:xfrm>
            <a:off x="11224425" y="5343877"/>
            <a:ext cx="325389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18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“Refusals to participate are also increasing”</a:t>
            </a:r>
          </a:p>
        </p:txBody>
      </p:sp>
      <p:sp>
        <p:nvSpPr>
          <p:cNvPr id="646" name="de Heer, 2004:5"/>
          <p:cNvSpPr txBox="1"/>
          <p:nvPr/>
        </p:nvSpPr>
        <p:spPr>
          <a:xfrm>
            <a:off x="12879264" y="5955355"/>
            <a:ext cx="138499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 Heer, 2004:5</a:t>
            </a:r>
          </a:p>
        </p:txBody>
      </p:sp>
      <p:pic>
        <p:nvPicPr>
          <p:cNvPr id="647" name="Image" descr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26" y="2417656"/>
            <a:ext cx="3628515" cy="572693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8" name="Image" descr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80" y="3304827"/>
            <a:ext cx="3628515" cy="561909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UK ONS Surveys 04-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UK ONS Surveys 04-14</a:t>
            </a:r>
          </a:p>
        </p:txBody>
      </p:sp>
      <p:pic>
        <p:nvPicPr>
          <p:cNvPr id="651" name="Image" descr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30" y="2567167"/>
            <a:ext cx="10946802" cy="611786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ONS; FOI Request: Survey Response Rates (Feb-2015)"/>
          <p:cNvSpPr txBox="1"/>
          <p:nvPr/>
        </p:nvSpPr>
        <p:spPr>
          <a:xfrm>
            <a:off x="10496965" y="8893975"/>
            <a:ext cx="4570162" cy="576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500"/>
              </a:lnSpc>
              <a:defRPr sz="14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ONS; FOI Request: Survey Response Rates (Feb-2015)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466C-51C3-4927-8D49-EC03A7BE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External Review…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DE00B-C543-4408-8041-A0C893E8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902" y="2598058"/>
            <a:ext cx="4120432" cy="5558291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AF3EC9-8A83-4A1A-AB61-2EA5FF9D6159}"/>
              </a:ext>
            </a:extLst>
          </p:cNvPr>
          <p:cNvSpPr/>
          <p:nvPr/>
        </p:nvSpPr>
        <p:spPr>
          <a:xfrm>
            <a:off x="7579934" y="8576270"/>
            <a:ext cx="74909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https://esrc.ukri.org/files/news-events-and-publications/publications/executive-summary-longitudinal-strategic-review-2017/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D1E64F-EA06-4A73-8F18-8CFC8CEA8B9D}"/>
              </a:ext>
            </a:extLst>
          </p:cNvPr>
          <p:cNvSpPr/>
          <p:nvPr/>
        </p:nvSpPr>
        <p:spPr>
          <a:xfrm>
            <a:off x="2443502" y="2413000"/>
            <a:ext cx="65024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“difficult to trace specific evidence of the 'instrumental' or 'direct' policy impacts from these investments”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372C9-107E-4AEF-B44E-AA07578B6087}"/>
              </a:ext>
            </a:extLst>
          </p:cNvPr>
          <p:cNvSpPr/>
          <p:nvPr/>
        </p:nvSpPr>
        <p:spPr>
          <a:xfrm>
            <a:off x="2632188" y="4721324"/>
            <a:ext cx="65024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“Cohorts established long ago are inevitably no longer fully representative of their age groups in the current UK population”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24D2F-D209-482C-AC38-71770D5E0843}"/>
              </a:ext>
            </a:extLst>
          </p:cNvPr>
          <p:cNvSpPr/>
          <p:nvPr/>
        </p:nvSpPr>
        <p:spPr>
          <a:xfrm>
            <a:off x="2487044" y="7664460"/>
            <a:ext cx="65024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Understand Society has had ~12k downloads in 10 years and cost ~£111m </a:t>
            </a:r>
            <a:endParaRPr lang="en-GB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0384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12147</TotalTime>
  <Words>1304</Words>
  <Application>Microsoft Office PowerPoint</Application>
  <PresentationFormat>Custom</PresentationFormat>
  <Paragraphs>190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Avenir Roman</vt:lpstr>
      <vt:lpstr>Gill Sans</vt:lpstr>
      <vt:lpstr>Graphik Web</vt:lpstr>
      <vt:lpstr>Helvetica</vt:lpstr>
      <vt:lpstr>Helvetica Light</vt:lpstr>
      <vt:lpstr>Black</vt:lpstr>
      <vt:lpstr>Geographic Data Science for Urban Analytics</vt:lpstr>
      <vt:lpstr>Contents</vt:lpstr>
      <vt:lpstr>Understanding Urban Environments</vt:lpstr>
      <vt:lpstr>Understanding Urban Environments</vt:lpstr>
      <vt:lpstr>Some Emerging Problems for the Study of Cities </vt:lpstr>
      <vt:lpstr>PowerPoint Presentation</vt:lpstr>
      <vt:lpstr>Survey Response Rates</vt:lpstr>
      <vt:lpstr>UK ONS Surveys 04-14</vt:lpstr>
      <vt:lpstr>External Review…</vt:lpstr>
      <vt:lpstr>An Illusion of Permanence</vt:lpstr>
      <vt:lpstr>An Illusion of Permanence</vt:lpstr>
      <vt:lpstr>An Illusion of Permanence</vt:lpstr>
      <vt:lpstr>An Illusion of Permanence</vt:lpstr>
      <vt:lpstr>An Illusion of Permanence</vt:lpstr>
      <vt:lpstr>Urban Data</vt:lpstr>
      <vt:lpstr>Urban Analytics</vt:lpstr>
      <vt:lpstr>Understanding Urban Environments &amp; GDS</vt:lpstr>
      <vt:lpstr>PowerPoint Presentation</vt:lpstr>
      <vt:lpstr>Types of Data</vt:lpstr>
      <vt:lpstr>Types of Data</vt:lpstr>
      <vt:lpstr>Data Philanthropy</vt:lpstr>
      <vt:lpstr>Data Philanthropy</vt:lpstr>
      <vt:lpstr>Models for Data Philanthropy</vt:lpstr>
      <vt:lpstr>Models for Data Philanthropy</vt:lpstr>
      <vt:lpstr>Consumer Data Research Centre</vt:lpstr>
      <vt:lpstr>PowerPoint Presentation</vt:lpstr>
      <vt:lpstr>Data Science</vt:lpstr>
      <vt:lpstr>PowerPoint Presentation</vt:lpstr>
      <vt:lpstr>Geographic Data Science</vt:lpstr>
      <vt:lpstr>PowerPoint Presentation</vt:lpstr>
      <vt:lpstr>PowerPoint Presentation</vt:lpstr>
      <vt:lpstr>Neighbourhood Context from Space</vt:lpstr>
      <vt:lpstr>Models of Context…</vt:lpstr>
      <vt:lpstr>Localised Measure</vt:lpstr>
      <vt:lpstr>Buffer on Each Postcode</vt:lpstr>
      <vt:lpstr>Tile Download</vt:lpstr>
      <vt:lpstr>Autoencoder Architecture</vt:lpstr>
      <vt:lpstr>Choice of Clusters</vt:lpstr>
      <vt:lpstr>Outputs &amp; Spatial Smoothing</vt:lpstr>
      <vt:lpstr>Final Classification</vt:lpstr>
      <vt:lpstr>Internal Validation</vt:lpstr>
      <vt:lpstr>External Validation</vt:lpstr>
      <vt:lpstr>Takeaways</vt:lpstr>
      <vt:lpstr>Video Analytics and Health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Data Philanthropy in Urban Analytics</dc:title>
  <dc:creator>Alex Singleton</dc:creator>
  <cp:lastModifiedBy>patrick ballantyne</cp:lastModifiedBy>
  <cp:revision>141</cp:revision>
  <cp:lastPrinted>2020-09-30T17:36:43Z</cp:lastPrinted>
  <dcterms:modified xsi:type="dcterms:W3CDTF">2022-08-10T09:35:19Z</dcterms:modified>
</cp:coreProperties>
</file>